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8" r:id="rId1"/>
  </p:sldMasterIdLst>
  <p:sldIdLst>
    <p:sldId id="256" r:id="rId2"/>
    <p:sldId id="257" r:id="rId3"/>
    <p:sldId id="258" r:id="rId4"/>
    <p:sldId id="259"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82" r:id="rId21"/>
    <p:sldId id="283" r:id="rId22"/>
    <p:sldId id="284" r:id="rId23"/>
    <p:sldId id="276" r:id="rId24"/>
    <p:sldId id="277" r:id="rId25"/>
    <p:sldId id="278" r:id="rId26"/>
    <p:sldId id="279" r:id="rId27"/>
    <p:sldId id="280" r:id="rId28"/>
    <p:sldId id="285" r:id="rId29"/>
    <p:sldId id="286" r:id="rId30"/>
    <p:sldId id="287" r:id="rId31"/>
    <p:sldId id="281"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21F9BC-CA1E-46DE-BC7F-2AAF1CF23B27}" v="3" dt="2022-12-14T08:10:30.787"/>
    <p1510:client id="{07087D5B-DCE2-4CAE-BBBF-4A9ED636CA18}" v="730" dt="2022-12-05T18:32:15.995"/>
    <p1510:client id="{350A6232-CB3F-43F2-9F56-895CBFC9AB0B}" v="2032" dt="2022-12-05T15:38:23.694"/>
    <p1510:client id="{35580FDE-58AF-446D-803A-FB47262B4BEA}" v="208" dt="2022-12-05T19:18:04.766"/>
    <p1510:client id="{3A108528-FDA0-4CC5-BB55-8894B42E0021}" v="95" dt="2022-12-04T17:49:42.527"/>
    <p1510:client id="{974E044B-4A64-48F4-8F77-7656A238A27C}" v="225" dt="2022-12-14T06:43:13.481"/>
    <p1510:client id="{BA0857F8-D9DD-4E07-9A03-9A1C864C28E6}" v="1166" dt="2022-12-03T22:56:31.032"/>
    <p1510:client id="{DA0DC1D3-7CED-4300-92E1-2224E4C14196}" v="97" dt="2022-12-05T18:50:34.5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gif>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F4E480B-94D6-46F9-A2B6-B98D311FDC19}"/>
              </a:ext>
            </a:extLst>
          </p:cNvPr>
          <p:cNvGrpSpPr/>
          <p:nvPr/>
        </p:nvGrpSpPr>
        <p:grpSpPr>
          <a:xfrm>
            <a:off x="0" y="0"/>
            <a:ext cx="12191999" cy="6861600"/>
            <a:chOff x="1" y="0"/>
            <a:chExt cx="12191999" cy="6861600"/>
          </a:xfrm>
        </p:grpSpPr>
        <p:sp>
          <p:nvSpPr>
            <p:cNvPr id="10" name="Rectangle 9">
              <a:extLst>
                <a:ext uri="{FF2B5EF4-FFF2-40B4-BE49-F238E27FC236}">
                  <a16:creationId xmlns:a16="http://schemas.microsoft.com/office/drawing/2014/main" id="{07183CDE-91A1-40C3-8E80-66F89E1C2D53}"/>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1" name="Oval 10">
              <a:extLst>
                <a:ext uri="{FF2B5EF4-FFF2-40B4-BE49-F238E27FC236}">
                  <a16:creationId xmlns:a16="http://schemas.microsoft.com/office/drawing/2014/main" id="{A6756515-F9AA-46BD-8DD2-AA15BA492AC0}"/>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Oval 11">
              <a:extLst>
                <a:ext uri="{FF2B5EF4-FFF2-40B4-BE49-F238E27FC236}">
                  <a16:creationId xmlns:a16="http://schemas.microsoft.com/office/drawing/2014/main" id="{ABA365E2-8B71-408B-9092-0104216AC7AC}"/>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13" name="Group 12">
              <a:extLst>
                <a:ext uri="{FF2B5EF4-FFF2-40B4-BE49-F238E27FC236}">
                  <a16:creationId xmlns:a16="http://schemas.microsoft.com/office/drawing/2014/main" id="{BEDB8D7A-1BF6-4CDB-B93A-7736955F5043}"/>
                </a:ext>
              </a:extLst>
            </p:cNvPr>
            <p:cNvGrpSpPr>
              <a:grpSpLocks noChangeAspect="1"/>
            </p:cNvGrpSpPr>
            <p:nvPr/>
          </p:nvGrpSpPr>
          <p:grpSpPr>
            <a:xfrm>
              <a:off x="690092" y="0"/>
              <a:ext cx="10800000" cy="6858000"/>
              <a:chOff x="2328000" y="0"/>
              <a:chExt cx="2880000" cy="1440000"/>
            </a:xfrm>
          </p:grpSpPr>
          <p:sp>
            <p:nvSpPr>
              <p:cNvPr id="18" name="Rectangle 17">
                <a:extLst>
                  <a:ext uri="{FF2B5EF4-FFF2-40B4-BE49-F238E27FC236}">
                    <a16:creationId xmlns:a16="http://schemas.microsoft.com/office/drawing/2014/main" id="{5AACD774-5167-46C7-8A62-6E2FE4BE9469}"/>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06E0F2D8-452E-48F9-9912-C47EAEAE180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4" name="Group 13">
              <a:extLst>
                <a:ext uri="{FF2B5EF4-FFF2-40B4-BE49-F238E27FC236}">
                  <a16:creationId xmlns:a16="http://schemas.microsoft.com/office/drawing/2014/main" id="{91FBBF95-430B-427C-A6E8-DB899217FC00}"/>
                </a:ext>
              </a:extLst>
            </p:cNvPr>
            <p:cNvGrpSpPr>
              <a:grpSpLocks noChangeAspect="1"/>
            </p:cNvGrpSpPr>
            <p:nvPr/>
          </p:nvGrpSpPr>
          <p:grpSpPr>
            <a:xfrm rot="5400000">
              <a:off x="7048499" y="1714500"/>
              <a:ext cx="6858000" cy="3429000"/>
              <a:chOff x="0" y="0"/>
              <a:chExt cx="2880000" cy="1440000"/>
            </a:xfrm>
          </p:grpSpPr>
          <p:sp>
            <p:nvSpPr>
              <p:cNvPr id="16" name="Rectangle 15">
                <a:extLst>
                  <a:ext uri="{FF2B5EF4-FFF2-40B4-BE49-F238E27FC236}">
                    <a16:creationId xmlns:a16="http://schemas.microsoft.com/office/drawing/2014/main" id="{BEE64698-3ED2-4395-B7FC-65248E437E0A}"/>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7" name="Rectangle 16">
                <a:extLst>
                  <a:ext uri="{FF2B5EF4-FFF2-40B4-BE49-F238E27FC236}">
                    <a16:creationId xmlns:a16="http://schemas.microsoft.com/office/drawing/2014/main" id="{FE20B1E1-CE09-4C2A-A3FB-DB8026C54E9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5" name="Rectangle 14">
              <a:extLst>
                <a:ext uri="{FF2B5EF4-FFF2-40B4-BE49-F238E27FC236}">
                  <a16:creationId xmlns:a16="http://schemas.microsoft.com/office/drawing/2014/main" id="{0CB2405B-A907-48B3-906A-FB3573C0B282}"/>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0" name="Rectangle 19">
            <a:extLst>
              <a:ext uri="{FF2B5EF4-FFF2-40B4-BE49-F238E27FC236}">
                <a16:creationId xmlns:a16="http://schemas.microsoft.com/office/drawing/2014/main" id="{6DC8E2D9-6729-4614-8667-C1016D3182E4}"/>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5CEEBB1-1A1F-4A2C-B805-719CF98F68AB}"/>
              </a:ext>
            </a:extLst>
          </p:cNvPr>
          <p:cNvSpPr>
            <a:spLocks noGrp="1"/>
          </p:cNvSpPr>
          <p:nvPr>
            <p:ph type="ctrTitle"/>
          </p:nvPr>
        </p:nvSpPr>
        <p:spPr>
          <a:xfrm>
            <a:off x="540000" y="540000"/>
            <a:ext cx="11090273" cy="3798000"/>
          </a:xfrm>
        </p:spPr>
        <p:txBody>
          <a:bodyPr anchor="b"/>
          <a:lstStyle>
            <a:lvl1pPr algn="l">
              <a:defRPr sz="8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D6CC87B-ED2D-4303-BD40-E7AF14C03EF1}"/>
              </a:ext>
            </a:extLst>
          </p:cNvPr>
          <p:cNvSpPr>
            <a:spLocks noGrp="1"/>
          </p:cNvSpPr>
          <p:nvPr>
            <p:ph type="subTitle" idx="1"/>
          </p:nvPr>
        </p:nvSpPr>
        <p:spPr>
          <a:xfrm>
            <a:off x="540000" y="4508500"/>
            <a:ext cx="7345362" cy="1800224"/>
          </a:xfrm>
        </p:spPr>
        <p:txBody>
          <a:bodyPr/>
          <a:lstStyle>
            <a:lvl1pPr marL="0" indent="0" algn="l">
              <a:buNone/>
              <a:defRPr sz="16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5D880B4-5679-491C-963F-EC47B048C559}"/>
              </a:ext>
            </a:extLst>
          </p:cNvPr>
          <p:cNvSpPr>
            <a:spLocks noGrp="1"/>
          </p:cNvSpPr>
          <p:nvPr>
            <p:ph type="dt" sz="half" idx="10"/>
          </p:nvPr>
        </p:nvSpPr>
        <p:spPr/>
        <p:txBody>
          <a:bodyPr/>
          <a:lstStyle/>
          <a:p>
            <a:fld id="{7CF0BCE0-945C-4FDF-95A1-2149B1FF5B83}" type="datetimeFigureOut">
              <a:rPr lang="en-US" smtClean="0"/>
              <a:t>12/14/2022</a:t>
            </a:fld>
            <a:endParaRPr lang="en-US"/>
          </a:p>
        </p:txBody>
      </p:sp>
      <p:sp>
        <p:nvSpPr>
          <p:cNvPr id="5" name="Footer Placeholder 4">
            <a:extLst>
              <a:ext uri="{FF2B5EF4-FFF2-40B4-BE49-F238E27FC236}">
                <a16:creationId xmlns:a16="http://schemas.microsoft.com/office/drawing/2014/main" id="{01865D6D-3F98-4BE8-A069-B964099028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0CD51D-8E06-4959-88C9-647415079FC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291303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C461672-F18A-4768-9850-0531FD3720BA}"/>
              </a:ext>
            </a:extLst>
          </p:cNvPr>
          <p:cNvGrpSpPr/>
          <p:nvPr/>
        </p:nvGrpSpPr>
        <p:grpSpPr>
          <a:xfrm rot="10800000">
            <a:off x="5921828" y="2876440"/>
            <a:ext cx="6270171" cy="3981559"/>
            <a:chOff x="0" y="0"/>
            <a:chExt cx="10800000" cy="6858000"/>
          </a:xfrm>
        </p:grpSpPr>
        <p:sp>
          <p:nvSpPr>
            <p:cNvPr id="8" name="Rectangle 7">
              <a:extLst>
                <a:ext uri="{FF2B5EF4-FFF2-40B4-BE49-F238E27FC236}">
                  <a16:creationId xmlns:a16="http://schemas.microsoft.com/office/drawing/2014/main" id="{9FA73898-D78C-45F9-AFC1-2AB16F6725C2}"/>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9" name="Rectangle 8">
              <a:extLst>
                <a:ext uri="{FF2B5EF4-FFF2-40B4-BE49-F238E27FC236}">
                  <a16:creationId xmlns:a16="http://schemas.microsoft.com/office/drawing/2014/main" id="{4FC423E3-700B-43D6-A2CB-F3C871632C20}"/>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a16="http://schemas.microsoft.com/office/drawing/2014/main" id="{82F05B2A-1EC7-4131-B899-C7ECB9A502EB}"/>
              </a:ext>
            </a:extLst>
          </p:cNvPr>
          <p:cNvGrpSpPr>
            <a:grpSpLocks noChangeAspect="1"/>
          </p:cNvGrpSpPr>
          <p:nvPr/>
        </p:nvGrpSpPr>
        <p:grpSpPr>
          <a:xfrm flipH="1">
            <a:off x="0" y="-1"/>
            <a:ext cx="9361714" cy="4680857"/>
            <a:chOff x="0" y="0"/>
            <a:chExt cx="2880000" cy="1440000"/>
          </a:xfrm>
        </p:grpSpPr>
        <p:sp>
          <p:nvSpPr>
            <p:cNvPr id="11" name="Rectangle 10">
              <a:extLst>
                <a:ext uri="{FF2B5EF4-FFF2-40B4-BE49-F238E27FC236}">
                  <a16:creationId xmlns:a16="http://schemas.microsoft.com/office/drawing/2014/main" id="{97711D4C-4FFE-4151-B53D-60890F0F5827}"/>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Rectangle 11">
              <a:extLst>
                <a:ext uri="{FF2B5EF4-FFF2-40B4-BE49-F238E27FC236}">
                  <a16:creationId xmlns:a16="http://schemas.microsoft.com/office/drawing/2014/main" id="{F69D6393-413D-4151-BC2C-43161BE4A79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3" name="Rectangle 12">
            <a:extLst>
              <a:ext uri="{FF2B5EF4-FFF2-40B4-BE49-F238E27FC236}">
                <a16:creationId xmlns:a16="http://schemas.microsoft.com/office/drawing/2014/main" id="{A96370B9-6459-4B05-9A8B-A9E7FA8966CD}"/>
              </a:ext>
            </a:extLst>
          </p:cNvPr>
          <p:cNvSpPr>
            <a:spLocks noChangeAspect="1"/>
          </p:cNvSpPr>
          <p:nvPr/>
        </p:nvSpPr>
        <p:spPr>
          <a:xfrm rot="10800000">
            <a:off x="8430794" y="3096793"/>
            <a:ext cx="3761205" cy="3761205"/>
          </a:xfrm>
          <a:prstGeom prst="rect">
            <a:avLst/>
          </a:prstGeom>
          <a:gradFill flip="none" rotWithShape="1">
            <a:gsLst>
              <a:gs pos="0">
                <a:schemeClr val="accent1">
                  <a:alpha val="4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a16="http://schemas.microsoft.com/office/drawing/2014/main" id="{DA3AC0C6-74C3-4E55-AA42-A9F1A4B1B210}"/>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132C27A4-86D3-4C83-8022-E37A8672A993}"/>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8F1FF59-E1BE-4475-953B-5BF6FBC10C57}"/>
              </a:ext>
            </a:extLst>
          </p:cNvPr>
          <p:cNvSpPr>
            <a:spLocks noGrp="1"/>
          </p:cNvSpPr>
          <p:nvPr>
            <p:ph type="title"/>
          </p:nvPr>
        </p:nvSpPr>
        <p:spPr>
          <a:xfrm>
            <a:off x="540000" y="540000"/>
            <a:ext cx="11090273" cy="1800224"/>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8F1F045-44C5-4165-A640-4E4D33A59580}"/>
              </a:ext>
            </a:extLst>
          </p:cNvPr>
          <p:cNvSpPr>
            <a:spLocks noGrp="1"/>
          </p:cNvSpPr>
          <p:nvPr>
            <p:ph type="body" orient="vert" idx="1"/>
          </p:nvPr>
        </p:nvSpPr>
        <p:spPr>
          <a:xfrm>
            <a:off x="540000" y="2528887"/>
            <a:ext cx="11090276" cy="37798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517047A-D05B-44E9-A240-BDB881C4296A}"/>
              </a:ext>
            </a:extLst>
          </p:cNvPr>
          <p:cNvSpPr>
            <a:spLocks noGrp="1"/>
          </p:cNvSpPr>
          <p:nvPr>
            <p:ph type="dt" sz="half" idx="10"/>
          </p:nvPr>
        </p:nvSpPr>
        <p:spPr/>
        <p:txBody>
          <a:bodyPr/>
          <a:lstStyle/>
          <a:p>
            <a:fld id="{7CF0BCE0-945C-4FDF-95A1-2149B1FF5B83}" type="datetimeFigureOut">
              <a:rPr lang="en-US" smtClean="0"/>
              <a:t>12/14/2022</a:t>
            </a:fld>
            <a:endParaRPr lang="en-US"/>
          </a:p>
        </p:txBody>
      </p:sp>
      <p:sp>
        <p:nvSpPr>
          <p:cNvPr id="5" name="Footer Placeholder 4">
            <a:extLst>
              <a:ext uri="{FF2B5EF4-FFF2-40B4-BE49-F238E27FC236}">
                <a16:creationId xmlns:a16="http://schemas.microsoft.com/office/drawing/2014/main" id="{7FDCB2E8-A68D-478D-A728-C9612848C8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7E4F1D-3280-4DB5-B2E0-DA7F10717EB4}"/>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423652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C627D45-FE54-49FF-A37F-6206993AEFD8}"/>
              </a:ext>
            </a:extLst>
          </p:cNvPr>
          <p:cNvGrpSpPr/>
          <p:nvPr/>
        </p:nvGrpSpPr>
        <p:grpSpPr>
          <a:xfrm>
            <a:off x="0" y="-3"/>
            <a:ext cx="12192000" cy="6858003"/>
            <a:chOff x="0" y="-3"/>
            <a:chExt cx="12192000" cy="6858003"/>
          </a:xfrm>
        </p:grpSpPr>
        <p:sp useBgFill="1">
          <p:nvSpPr>
            <p:cNvPr id="8" name="Rectangle 7">
              <a:extLst>
                <a:ext uri="{FF2B5EF4-FFF2-40B4-BE49-F238E27FC236}">
                  <a16:creationId xmlns:a16="http://schemas.microsoft.com/office/drawing/2014/main" id="{879CEFA6-CCA5-4FEF-B53D-E74B1E67E9C7}"/>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ACFCD768-2100-4B20-87EF-9F92EFBD8FA8}"/>
                </a:ext>
              </a:extLst>
            </p:cNvPr>
            <p:cNvGrpSpPr>
              <a:grpSpLocks noChangeAspect="1"/>
            </p:cNvGrpSpPr>
            <p:nvPr/>
          </p:nvGrpSpPr>
          <p:grpSpPr>
            <a:xfrm>
              <a:off x="672000" y="-3"/>
              <a:ext cx="11520000" cy="5760000"/>
              <a:chOff x="5981700" y="-1"/>
              <a:chExt cx="6042660" cy="3021330"/>
            </a:xfrm>
          </p:grpSpPr>
          <p:sp>
            <p:nvSpPr>
              <p:cNvPr id="16" name="Rectangle 15">
                <a:extLst>
                  <a:ext uri="{FF2B5EF4-FFF2-40B4-BE49-F238E27FC236}">
                    <a16:creationId xmlns:a16="http://schemas.microsoft.com/office/drawing/2014/main" id="{E0D1B599-DFF1-4E00-9EAE-EE32BD7B4860}"/>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0FCF7F6-290B-4DE7-BA60-863CBF95C2AF}"/>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a:extLst>
                <a:ext uri="{FF2B5EF4-FFF2-40B4-BE49-F238E27FC236}">
                  <a16:creationId xmlns:a16="http://schemas.microsoft.com/office/drawing/2014/main" id="{F59358AB-E1C9-402B-9F3F-28B4F50DAC6F}"/>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A78C24EC-8C5D-4A7E-9D57-C752E0DC9485}"/>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6C0B30A-4855-4424-B3A8-AC110CA8356F}"/>
                </a:ext>
              </a:extLst>
            </p:cNvPr>
            <p:cNvGrpSpPr/>
            <p:nvPr/>
          </p:nvGrpSpPr>
          <p:grpSpPr>
            <a:xfrm rot="10800000">
              <a:off x="1" y="2948940"/>
              <a:ext cx="7818118" cy="3909059"/>
              <a:chOff x="0" y="0"/>
              <a:chExt cx="2880000" cy="1440000"/>
            </a:xfrm>
          </p:grpSpPr>
          <p:sp>
            <p:nvSpPr>
              <p:cNvPr id="14" name="Rectangle 13">
                <a:extLst>
                  <a:ext uri="{FF2B5EF4-FFF2-40B4-BE49-F238E27FC236}">
                    <a16:creationId xmlns:a16="http://schemas.microsoft.com/office/drawing/2014/main" id="{DC119EB9-1A9A-45A4-AE16-9968A70C5C35}"/>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A5B7B85-4DC3-4343-B734-4852DD5DF03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Rectangle 12">
              <a:extLst>
                <a:ext uri="{FF2B5EF4-FFF2-40B4-BE49-F238E27FC236}">
                  <a16:creationId xmlns:a16="http://schemas.microsoft.com/office/drawing/2014/main" id="{73F3733E-DBA5-4A25-9315-B7A1A5E7A1FF}"/>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AAB30D07-BE85-45CD-8055-8C57B00E2957}"/>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Vertical Title 1">
            <a:extLst>
              <a:ext uri="{FF2B5EF4-FFF2-40B4-BE49-F238E27FC236}">
                <a16:creationId xmlns:a16="http://schemas.microsoft.com/office/drawing/2014/main" id="{737FFCCA-9DBF-4E0A-BDC6-F7B8F39BD72F}"/>
              </a:ext>
            </a:extLst>
          </p:cNvPr>
          <p:cNvSpPr>
            <a:spLocks noGrp="1"/>
          </p:cNvSpPr>
          <p:nvPr>
            <p:ph type="title" orient="vert"/>
          </p:nvPr>
        </p:nvSpPr>
        <p:spPr>
          <a:xfrm>
            <a:off x="9012238" y="539999"/>
            <a:ext cx="2628900" cy="576872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511F1B23-21CD-4A3B-938B-5502019A13CD}"/>
              </a:ext>
            </a:extLst>
          </p:cNvPr>
          <p:cNvSpPr>
            <a:spLocks noGrp="1"/>
          </p:cNvSpPr>
          <p:nvPr>
            <p:ph type="body" orient="vert" idx="1"/>
          </p:nvPr>
        </p:nvSpPr>
        <p:spPr>
          <a:xfrm>
            <a:off x="550863" y="539999"/>
            <a:ext cx="8245475" cy="576872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99C884-5A98-4C01-BB89-098AC6966496}"/>
              </a:ext>
            </a:extLst>
          </p:cNvPr>
          <p:cNvSpPr>
            <a:spLocks noGrp="1"/>
          </p:cNvSpPr>
          <p:nvPr>
            <p:ph type="dt" sz="half" idx="10"/>
          </p:nvPr>
        </p:nvSpPr>
        <p:spPr/>
        <p:txBody>
          <a:bodyPr/>
          <a:lstStyle/>
          <a:p>
            <a:fld id="{7CF0BCE0-945C-4FDF-95A1-2149B1FF5B83}" type="datetimeFigureOut">
              <a:rPr lang="en-US" smtClean="0"/>
              <a:t>12/14/2022</a:t>
            </a:fld>
            <a:endParaRPr lang="en-US"/>
          </a:p>
        </p:txBody>
      </p:sp>
      <p:sp>
        <p:nvSpPr>
          <p:cNvPr id="5" name="Footer Placeholder 4">
            <a:extLst>
              <a:ext uri="{FF2B5EF4-FFF2-40B4-BE49-F238E27FC236}">
                <a16:creationId xmlns:a16="http://schemas.microsoft.com/office/drawing/2014/main" id="{7DF54D22-9CD7-4FC6-9444-21948246C7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AECC14-D66C-401A-A0C9-DFCA5533A5C7}"/>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0384643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67416F32-9D98-4340-82E8-E90CE00AD2AC}"/>
              </a:ext>
            </a:extLst>
          </p:cNvPr>
          <p:cNvGrpSpPr/>
          <p:nvPr/>
        </p:nvGrpSpPr>
        <p:grpSpPr>
          <a:xfrm flipV="1">
            <a:off x="0" y="-1"/>
            <a:ext cx="12191999" cy="6861601"/>
            <a:chOff x="0" y="-1"/>
            <a:chExt cx="12191999" cy="6861601"/>
          </a:xfrm>
        </p:grpSpPr>
        <p:sp>
          <p:nvSpPr>
            <p:cNvPr id="20" name="Rectangle 19">
              <a:extLst>
                <a:ext uri="{FF2B5EF4-FFF2-40B4-BE49-F238E27FC236}">
                  <a16:creationId xmlns:a16="http://schemas.microsoft.com/office/drawing/2014/main" id="{66375AB4-82BB-418F-A50F-6180F68724A4}"/>
                </a:ext>
              </a:extLst>
            </p:cNvPr>
            <p:cNvSpPr>
              <a:spLocks noChangeAspect="1"/>
            </p:cNvSpPr>
            <p:nvPr/>
          </p:nvSpPr>
          <p:spPr>
            <a:xfrm>
              <a:off x="0" y="0"/>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1" name="Oval 20">
              <a:extLst>
                <a:ext uri="{FF2B5EF4-FFF2-40B4-BE49-F238E27FC236}">
                  <a16:creationId xmlns:a16="http://schemas.microsoft.com/office/drawing/2014/main" id="{3FDD54B2-4A3F-4BFE-8FF0-82CA73F4AE8F}"/>
                </a:ext>
              </a:extLst>
            </p:cNvPr>
            <p:cNvSpPr>
              <a:spLocks noChangeAspect="1"/>
            </p:cNvSpPr>
            <p:nvPr/>
          </p:nvSpPr>
          <p:spPr>
            <a:xfrm>
              <a:off x="5750280" y="2148106"/>
              <a:ext cx="4320000" cy="4320000"/>
            </a:xfrm>
            <a:prstGeom prst="ellipse">
              <a:avLst/>
            </a:prstGeom>
            <a:solidFill>
              <a:schemeClr val="accent3">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2" name="Oval 21">
              <a:extLst>
                <a:ext uri="{FF2B5EF4-FFF2-40B4-BE49-F238E27FC236}">
                  <a16:creationId xmlns:a16="http://schemas.microsoft.com/office/drawing/2014/main" id="{30876F96-77AB-4E72-B1D2-FA45F4E3C04D}"/>
                </a:ext>
              </a:extLst>
            </p:cNvPr>
            <p:cNvSpPr>
              <a:spLocks noChangeAspect="1"/>
            </p:cNvSpPr>
            <p:nvPr/>
          </p:nvSpPr>
          <p:spPr>
            <a:xfrm>
              <a:off x="0" y="0"/>
              <a:ext cx="6347046" cy="6347046"/>
            </a:xfrm>
            <a:prstGeom prst="ellipse">
              <a:avLst/>
            </a:prstGeom>
            <a:solidFill>
              <a:schemeClr val="accent3">
                <a:alpha val="2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23" name="Group 22">
              <a:extLst>
                <a:ext uri="{FF2B5EF4-FFF2-40B4-BE49-F238E27FC236}">
                  <a16:creationId xmlns:a16="http://schemas.microsoft.com/office/drawing/2014/main" id="{BB08A2E9-6518-449E-940B-8518A1D850BB}"/>
                </a:ext>
              </a:extLst>
            </p:cNvPr>
            <p:cNvGrpSpPr>
              <a:grpSpLocks noChangeAspect="1"/>
            </p:cNvGrpSpPr>
            <p:nvPr/>
          </p:nvGrpSpPr>
          <p:grpSpPr>
            <a:xfrm rot="10800000">
              <a:off x="0" y="-1"/>
              <a:ext cx="10800000" cy="6858000"/>
              <a:chOff x="2328000" y="0"/>
              <a:chExt cx="2880000" cy="1440000"/>
            </a:xfrm>
          </p:grpSpPr>
          <p:sp>
            <p:nvSpPr>
              <p:cNvPr id="28" name="Rectangle 27">
                <a:extLst>
                  <a:ext uri="{FF2B5EF4-FFF2-40B4-BE49-F238E27FC236}">
                    <a16:creationId xmlns:a16="http://schemas.microsoft.com/office/drawing/2014/main" id="{60A86BE0-76B3-4EA0-BA2D-05266013A814}"/>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9" name="Rectangle 28">
                <a:extLst>
                  <a:ext uri="{FF2B5EF4-FFF2-40B4-BE49-F238E27FC236}">
                    <a16:creationId xmlns:a16="http://schemas.microsoft.com/office/drawing/2014/main" id="{6BA13564-810C-4398-AA63-67B020811FCB}"/>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5" name="Rectangle 24">
              <a:extLst>
                <a:ext uri="{FF2B5EF4-FFF2-40B4-BE49-F238E27FC236}">
                  <a16:creationId xmlns:a16="http://schemas.microsoft.com/office/drawing/2014/main" id="{3555E1EF-6216-47FA-BBCA-7C0C8C2DAB8C}"/>
                </a:ext>
              </a:extLst>
            </p:cNvPr>
            <p:cNvSpPr>
              <a:spLocks noChangeAspect="1"/>
            </p:cNvSpPr>
            <p:nvPr/>
          </p:nvSpPr>
          <p:spPr>
            <a:xfrm rot="10800000">
              <a:off x="5602286" y="271887"/>
              <a:ext cx="6589713" cy="6589713"/>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32" name="Rectangle 31">
            <a:extLst>
              <a:ext uri="{FF2B5EF4-FFF2-40B4-BE49-F238E27FC236}">
                <a16:creationId xmlns:a16="http://schemas.microsoft.com/office/drawing/2014/main" id="{D8D85657-6A77-4466-887F-EE948B9CD2B2}"/>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C5D35498-B0C3-40BD-9407-6D0C0587E52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492F85E-0893-4D8C-816A-5193CC6DC9C0}"/>
              </a:ext>
            </a:extLst>
          </p:cNvPr>
          <p:cNvSpPr>
            <a:spLocks noGrp="1"/>
          </p:cNvSpPr>
          <p:nvPr>
            <p:ph idx="1"/>
          </p:nvPr>
        </p:nvSpPr>
        <p:spPr/>
        <p:txBody>
          <a:bodyPr/>
          <a:lstStyle>
            <a:lvl1pPr marL="270000">
              <a:defRPr/>
            </a:lvl1pPr>
            <a:lvl2pPr>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5D46A9C-9655-49F5-85B3-A8A37F4F5A8F}"/>
              </a:ext>
            </a:extLst>
          </p:cNvPr>
          <p:cNvSpPr>
            <a:spLocks noGrp="1"/>
          </p:cNvSpPr>
          <p:nvPr>
            <p:ph type="dt" sz="half" idx="10"/>
          </p:nvPr>
        </p:nvSpPr>
        <p:spPr/>
        <p:txBody>
          <a:bodyPr/>
          <a:lstStyle/>
          <a:p>
            <a:fld id="{7CF0BCE0-945C-4FDF-95A1-2149B1FF5B83}" type="datetimeFigureOut">
              <a:rPr lang="en-US" smtClean="0"/>
              <a:t>12/14/2022</a:t>
            </a:fld>
            <a:endParaRPr lang="en-US"/>
          </a:p>
        </p:txBody>
      </p:sp>
      <p:sp>
        <p:nvSpPr>
          <p:cNvPr id="5" name="Footer Placeholder 4">
            <a:extLst>
              <a:ext uri="{FF2B5EF4-FFF2-40B4-BE49-F238E27FC236}">
                <a16:creationId xmlns:a16="http://schemas.microsoft.com/office/drawing/2014/main" id="{72EF896C-71D7-487F-A1B9-CBBE6DF4D6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8228E8-7B8A-4153-BEB2-BD5A69F2513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9369893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1E54407D-DBA4-414C-ACA5-30D7B87C652B}"/>
              </a:ext>
            </a:extLst>
          </p:cNvPr>
          <p:cNvGrpSpPr/>
          <p:nvPr/>
        </p:nvGrpSpPr>
        <p:grpSpPr>
          <a:xfrm>
            <a:off x="0" y="0"/>
            <a:ext cx="12192000" cy="6858000"/>
            <a:chOff x="0" y="0"/>
            <a:chExt cx="12192000" cy="6858000"/>
          </a:xfrm>
        </p:grpSpPr>
        <p:sp>
          <p:nvSpPr>
            <p:cNvPr id="7" name="Rectangle 6">
              <a:extLst>
                <a:ext uri="{FF2B5EF4-FFF2-40B4-BE49-F238E27FC236}">
                  <a16:creationId xmlns:a16="http://schemas.microsoft.com/office/drawing/2014/main" id="{6BD518BC-8E44-4DAA-A8B9-2CFBD91DCDCD}"/>
                </a:ext>
              </a:extLst>
            </p:cNvPr>
            <p:cNvSpPr/>
            <p:nvPr/>
          </p:nvSpPr>
          <p:spPr>
            <a:xfrm rot="10800000" flipH="1">
              <a:off x="0" y="2019649"/>
              <a:ext cx="4838350" cy="483835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967C3660-39CD-431D-8E64-37508FFEAC96}"/>
                </a:ext>
              </a:extLst>
            </p:cNvPr>
            <p:cNvGrpSpPr>
              <a:grpSpLocks noChangeAspect="1"/>
            </p:cNvGrpSpPr>
            <p:nvPr/>
          </p:nvGrpSpPr>
          <p:grpSpPr>
            <a:xfrm>
              <a:off x="5603875" y="0"/>
              <a:ext cx="6521820" cy="3260910"/>
              <a:chOff x="0" y="0"/>
              <a:chExt cx="2880000" cy="1440000"/>
            </a:xfrm>
          </p:grpSpPr>
          <p:sp>
            <p:nvSpPr>
              <p:cNvPr id="9" name="Rectangle 8">
                <a:extLst>
                  <a:ext uri="{FF2B5EF4-FFF2-40B4-BE49-F238E27FC236}">
                    <a16:creationId xmlns:a16="http://schemas.microsoft.com/office/drawing/2014/main" id="{C4CCE569-E461-438A-A235-B96A542AF82F}"/>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3F9DF1F-1F74-476C-AD41-22AC3F8A65A0}"/>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BE49ED5-9713-43D1-AE9E-3F9FE5574077}"/>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D21A2854-1482-4441-85EA-D7B9F3EF56D2}"/>
                </a:ext>
              </a:extLst>
            </p:cNvPr>
            <p:cNvSpPr>
              <a:spLocks noChangeAspect="1"/>
            </p:cNvSpPr>
            <p:nvPr/>
          </p:nvSpPr>
          <p:spPr>
            <a:xfrm>
              <a:off x="494887" y="2538000"/>
              <a:ext cx="4320000" cy="4320000"/>
            </a:xfrm>
            <a:prstGeom prst="ellipse">
              <a:avLst/>
            </a:prstGeom>
            <a:solidFill>
              <a:schemeClr val="accent2">
                <a:alpha val="2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FED36A6D-894D-44DA-851C-345A414F3F68}"/>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9D36F1DF-CD42-4695-A7D0-2F5B193057E9}"/>
              </a:ext>
            </a:extLst>
          </p:cNvPr>
          <p:cNvSpPr>
            <a:spLocks noGrp="1"/>
          </p:cNvSpPr>
          <p:nvPr>
            <p:ph type="title"/>
          </p:nvPr>
        </p:nvSpPr>
        <p:spPr>
          <a:xfrm>
            <a:off x="540000" y="540000"/>
            <a:ext cx="7345362" cy="5768725"/>
          </a:xfrm>
        </p:spPr>
        <p:txBody>
          <a:bodyPr anchor="t"/>
          <a:lstStyle>
            <a:lvl1pPr>
              <a:defRPr sz="8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A549160-0F86-4FCA-8718-6980E99C7938}"/>
              </a:ext>
            </a:extLst>
          </p:cNvPr>
          <p:cNvSpPr>
            <a:spLocks noGrp="1"/>
          </p:cNvSpPr>
          <p:nvPr>
            <p:ph type="body" idx="1"/>
          </p:nvPr>
        </p:nvSpPr>
        <p:spPr>
          <a:xfrm>
            <a:off x="8075612" y="540000"/>
            <a:ext cx="3565523" cy="5768725"/>
          </a:xfrm>
        </p:spPr>
        <p:txBody>
          <a:bodyPr anchor="t"/>
          <a:lstStyle>
            <a:lvl1pPr marL="0" indent="0">
              <a:buNone/>
              <a:defRPr sz="1800" cap="all" spc="3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B5C6CBB-DABA-4F2E-8574-46747E15EA1A}"/>
              </a:ext>
            </a:extLst>
          </p:cNvPr>
          <p:cNvSpPr>
            <a:spLocks noGrp="1"/>
          </p:cNvSpPr>
          <p:nvPr>
            <p:ph type="dt" sz="half" idx="10"/>
          </p:nvPr>
        </p:nvSpPr>
        <p:spPr/>
        <p:txBody>
          <a:bodyPr/>
          <a:lstStyle/>
          <a:p>
            <a:fld id="{7CF0BCE0-945C-4FDF-95A1-2149B1FF5B83}" type="datetimeFigureOut">
              <a:rPr lang="en-US" smtClean="0"/>
              <a:t>12/14/2022</a:t>
            </a:fld>
            <a:endParaRPr lang="en-US" dirty="0"/>
          </a:p>
        </p:txBody>
      </p:sp>
      <p:sp>
        <p:nvSpPr>
          <p:cNvPr id="5" name="Footer Placeholder 4">
            <a:extLst>
              <a:ext uri="{FF2B5EF4-FFF2-40B4-BE49-F238E27FC236}">
                <a16:creationId xmlns:a16="http://schemas.microsoft.com/office/drawing/2014/main" id="{8FAF86BC-9ECC-439C-BF2E-F0B7EF193B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C742552-C4C9-44EE-B7CB-5A652393BA20}"/>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3080367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A5774299-531D-4CAC-881D-7EB68BC99FCC}"/>
              </a:ext>
            </a:extLst>
          </p:cNvPr>
          <p:cNvGrpSpPr/>
          <p:nvPr/>
        </p:nvGrpSpPr>
        <p:grpSpPr>
          <a:xfrm>
            <a:off x="0" y="-3"/>
            <a:ext cx="12192000" cy="6858003"/>
            <a:chOff x="0" y="-3"/>
            <a:chExt cx="12192000" cy="6858003"/>
          </a:xfrm>
        </p:grpSpPr>
        <p:sp useBgFill="1">
          <p:nvSpPr>
            <p:cNvPr id="9" name="Rectangle 8">
              <a:extLst>
                <a:ext uri="{FF2B5EF4-FFF2-40B4-BE49-F238E27FC236}">
                  <a16:creationId xmlns:a16="http://schemas.microsoft.com/office/drawing/2014/main" id="{A17676CF-DDCC-48C1-AC68-CDA0B9E47FD8}"/>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E052D363-F6F5-455B-A2F2-A12B30CEE528}"/>
                </a:ext>
              </a:extLst>
            </p:cNvPr>
            <p:cNvGrpSpPr>
              <a:grpSpLocks noChangeAspect="1"/>
            </p:cNvGrpSpPr>
            <p:nvPr/>
          </p:nvGrpSpPr>
          <p:grpSpPr>
            <a:xfrm>
              <a:off x="672000" y="-3"/>
              <a:ext cx="11520000" cy="5760000"/>
              <a:chOff x="5981700" y="-1"/>
              <a:chExt cx="6042660" cy="3021330"/>
            </a:xfrm>
          </p:grpSpPr>
          <p:sp>
            <p:nvSpPr>
              <p:cNvPr id="17" name="Rectangle 16">
                <a:extLst>
                  <a:ext uri="{FF2B5EF4-FFF2-40B4-BE49-F238E27FC236}">
                    <a16:creationId xmlns:a16="http://schemas.microsoft.com/office/drawing/2014/main" id="{D0C396B8-00CA-4AE9-A0A5-B4E2B2A2AC07}"/>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6660166-3107-4058-A259-59B0527306BD}"/>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42BE934E-3063-4D0F-AFDE-68D58D336CBE}"/>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039660FA-744A-4CB3-9BED-C59793E3BF32}"/>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AE313EEC-733B-4019-8A0B-3FA768B8DB7A}"/>
                </a:ext>
              </a:extLst>
            </p:cNvPr>
            <p:cNvGrpSpPr/>
            <p:nvPr/>
          </p:nvGrpSpPr>
          <p:grpSpPr>
            <a:xfrm rot="10800000">
              <a:off x="1" y="2948940"/>
              <a:ext cx="7818118" cy="3909059"/>
              <a:chOff x="0" y="0"/>
              <a:chExt cx="2880000" cy="1440000"/>
            </a:xfrm>
          </p:grpSpPr>
          <p:sp>
            <p:nvSpPr>
              <p:cNvPr id="15" name="Rectangle 14">
                <a:extLst>
                  <a:ext uri="{FF2B5EF4-FFF2-40B4-BE49-F238E27FC236}">
                    <a16:creationId xmlns:a16="http://schemas.microsoft.com/office/drawing/2014/main" id="{421FE91F-780C-4ABD-ADE8-0EFDB7196A10}"/>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09EA389-EE78-4475-A390-5EDED23C2D6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5E492A94-8867-4C62-9D40-4023C41E0AF8}"/>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a16="http://schemas.microsoft.com/office/drawing/2014/main" id="{A3DAD7C5-BA12-4557-8BC4-72C69B0D59DD}"/>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54412EC-56C0-4009-B2E3-D63F9EECB9D4}"/>
              </a:ext>
            </a:extLst>
          </p:cNvPr>
          <p:cNvSpPr>
            <a:spLocks noGrp="1"/>
          </p:cNvSpPr>
          <p:nvPr>
            <p:ph type="title"/>
          </p:nvPr>
        </p:nvSpPr>
        <p:spPr>
          <a:xfrm>
            <a:off x="540000" y="539999"/>
            <a:ext cx="11090275" cy="120960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B70C84F-F3B7-4BF4-A328-BCF5ADD32944}"/>
              </a:ext>
            </a:extLst>
          </p:cNvPr>
          <p:cNvSpPr>
            <a:spLocks noGrp="1"/>
          </p:cNvSpPr>
          <p:nvPr>
            <p:ph sz="half" idx="1"/>
          </p:nvPr>
        </p:nvSpPr>
        <p:spPr>
          <a:xfrm>
            <a:off x="540000" y="1929600"/>
            <a:ext cx="5437186" cy="438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F919CD5-DBB4-4749-980D-B5B40ECB67B9}"/>
              </a:ext>
            </a:extLst>
          </p:cNvPr>
          <p:cNvSpPr>
            <a:spLocks noGrp="1"/>
          </p:cNvSpPr>
          <p:nvPr>
            <p:ph sz="half" idx="2"/>
          </p:nvPr>
        </p:nvSpPr>
        <p:spPr>
          <a:xfrm>
            <a:off x="6203950" y="1929600"/>
            <a:ext cx="5437186" cy="438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BCFC378-6572-43DF-8344-59DE8122CD12}"/>
              </a:ext>
            </a:extLst>
          </p:cNvPr>
          <p:cNvSpPr>
            <a:spLocks noGrp="1"/>
          </p:cNvSpPr>
          <p:nvPr>
            <p:ph type="dt" sz="half" idx="10"/>
          </p:nvPr>
        </p:nvSpPr>
        <p:spPr/>
        <p:txBody>
          <a:bodyPr/>
          <a:lstStyle/>
          <a:p>
            <a:fld id="{7CF0BCE0-945C-4FDF-95A1-2149B1FF5B83}" type="datetimeFigureOut">
              <a:rPr lang="en-US" smtClean="0"/>
              <a:t>12/14/2022</a:t>
            </a:fld>
            <a:endParaRPr lang="en-US"/>
          </a:p>
        </p:txBody>
      </p:sp>
      <p:sp>
        <p:nvSpPr>
          <p:cNvPr id="6" name="Footer Placeholder 5">
            <a:extLst>
              <a:ext uri="{FF2B5EF4-FFF2-40B4-BE49-F238E27FC236}">
                <a16:creationId xmlns:a16="http://schemas.microsoft.com/office/drawing/2014/main" id="{36967A14-246A-4DDF-865C-68F6E16906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674B6D-E110-478C-94B9-2F8199E586DC}"/>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262931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5130F7E5-A40E-4C9C-8E4F-3935B9182C4A}"/>
              </a:ext>
            </a:extLst>
          </p:cNvPr>
          <p:cNvGrpSpPr/>
          <p:nvPr/>
        </p:nvGrpSpPr>
        <p:grpSpPr>
          <a:xfrm>
            <a:off x="0" y="-2"/>
            <a:ext cx="12191999" cy="6858001"/>
            <a:chOff x="0" y="-2"/>
            <a:chExt cx="12191999" cy="6858001"/>
          </a:xfrm>
        </p:grpSpPr>
        <p:sp>
          <p:nvSpPr>
            <p:cNvPr id="12" name="Rectangle 11">
              <a:extLst>
                <a:ext uri="{FF2B5EF4-FFF2-40B4-BE49-F238E27FC236}">
                  <a16:creationId xmlns:a16="http://schemas.microsoft.com/office/drawing/2014/main" id="{AE67B504-02A7-4203-87D0-07D333D71917}"/>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A1158F3-E1C3-400D-8505-628DB94365CE}"/>
                </a:ext>
              </a:extLst>
            </p:cNvPr>
            <p:cNvGrpSpPr/>
            <p:nvPr/>
          </p:nvGrpSpPr>
          <p:grpSpPr>
            <a:xfrm rot="16200000">
              <a:off x="2295528" y="-2295528"/>
              <a:ext cx="6858000" cy="11449051"/>
              <a:chOff x="0" y="2333625"/>
              <a:chExt cx="9515474" cy="3766109"/>
            </a:xfrm>
          </p:grpSpPr>
          <p:sp>
            <p:nvSpPr>
              <p:cNvPr id="23" name="Rectangle 22">
                <a:extLst>
                  <a:ext uri="{FF2B5EF4-FFF2-40B4-BE49-F238E27FC236}">
                    <a16:creationId xmlns:a16="http://schemas.microsoft.com/office/drawing/2014/main" id="{0AEADDCE-3295-4F24-8700-C93B5457C2B7}"/>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F95C76A-5429-458C-BC9D-E1053EF7B84F}"/>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3D0E8A42-259A-43FA-B284-B459D7364097}"/>
                </a:ext>
              </a:extLst>
            </p:cNvPr>
            <p:cNvGrpSpPr>
              <a:grpSpLocks noChangeAspect="1"/>
            </p:cNvGrpSpPr>
            <p:nvPr/>
          </p:nvGrpSpPr>
          <p:grpSpPr>
            <a:xfrm rot="5400000">
              <a:off x="3583369" y="-3583369"/>
              <a:ext cx="4713262" cy="11880000"/>
              <a:chOff x="1" y="0"/>
              <a:chExt cx="8305797" cy="6858000"/>
            </a:xfrm>
          </p:grpSpPr>
          <p:sp>
            <p:nvSpPr>
              <p:cNvPr id="21" name="Rectangle 20">
                <a:extLst>
                  <a:ext uri="{FF2B5EF4-FFF2-40B4-BE49-F238E27FC236}">
                    <a16:creationId xmlns:a16="http://schemas.microsoft.com/office/drawing/2014/main" id="{7900B4F1-619C-4C0E-B749-1843F22C946A}"/>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6E6F70BB-DCCC-4CF0-B5BB-95A965A99947}"/>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 name="Group 14">
              <a:extLst>
                <a:ext uri="{FF2B5EF4-FFF2-40B4-BE49-F238E27FC236}">
                  <a16:creationId xmlns:a16="http://schemas.microsoft.com/office/drawing/2014/main" id="{83E6C50C-C1DA-44E1-B254-3B7228879DCD}"/>
                </a:ext>
              </a:extLst>
            </p:cNvPr>
            <p:cNvGrpSpPr/>
            <p:nvPr/>
          </p:nvGrpSpPr>
          <p:grpSpPr>
            <a:xfrm>
              <a:off x="2676525" y="0"/>
              <a:ext cx="9515473" cy="3766109"/>
              <a:chOff x="2333625" y="2433367"/>
              <a:chExt cx="9897159" cy="3766109"/>
            </a:xfrm>
          </p:grpSpPr>
          <p:sp>
            <p:nvSpPr>
              <p:cNvPr id="19" name="Rectangle 18">
                <a:extLst>
                  <a:ext uri="{FF2B5EF4-FFF2-40B4-BE49-F238E27FC236}">
                    <a16:creationId xmlns:a16="http://schemas.microsoft.com/office/drawing/2014/main" id="{DFC6EEED-A40A-4D1C-BE6B-11DD62770607}"/>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27FF3FB-FDFC-4659-A7D6-ABED74010E82}"/>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1548ED5-6668-4672-88DC-40E92508ACA2}"/>
                </a:ext>
              </a:extLst>
            </p:cNvPr>
            <p:cNvGrpSpPr/>
            <p:nvPr/>
          </p:nvGrpSpPr>
          <p:grpSpPr>
            <a:xfrm>
              <a:off x="0" y="0"/>
              <a:ext cx="9515473" cy="3766109"/>
              <a:chOff x="0" y="2333625"/>
              <a:chExt cx="9515473" cy="3766109"/>
            </a:xfrm>
          </p:grpSpPr>
          <p:sp>
            <p:nvSpPr>
              <p:cNvPr id="17" name="Rectangle 16">
                <a:extLst>
                  <a:ext uri="{FF2B5EF4-FFF2-40B4-BE49-F238E27FC236}">
                    <a16:creationId xmlns:a16="http://schemas.microsoft.com/office/drawing/2014/main" id="{975AE1B2-E73F-4E6E-AAFB-FB1C02684D3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750F2D6-C0E1-4AFE-AB87-083292737609}"/>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5" name="Rectangle 24">
            <a:extLst>
              <a:ext uri="{FF2B5EF4-FFF2-40B4-BE49-F238E27FC236}">
                <a16:creationId xmlns:a16="http://schemas.microsoft.com/office/drawing/2014/main" id="{4ECC0D66-F2BE-4BF4-87F6-CE618B5C8916}"/>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9A0BCA11-08C2-4C9A-B0A3-31C9051CDF9E}"/>
              </a:ext>
            </a:extLst>
          </p:cNvPr>
          <p:cNvSpPr>
            <a:spLocks noGrp="1"/>
          </p:cNvSpPr>
          <p:nvPr>
            <p:ph type="title"/>
          </p:nvPr>
        </p:nvSpPr>
        <p:spPr>
          <a:xfrm>
            <a:off x="540000" y="539999"/>
            <a:ext cx="11090273" cy="1210396"/>
          </a:xfrm>
        </p:spPr>
        <p:txBody>
          <a:bodyPr>
            <a:normAutofit/>
          </a:bodyPr>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662CEB0-C969-40EA-A5E2-8D875E28A6B6}"/>
              </a:ext>
            </a:extLst>
          </p:cNvPr>
          <p:cNvSpPr>
            <a:spLocks noGrp="1"/>
          </p:cNvSpPr>
          <p:nvPr>
            <p:ph type="body" idx="1"/>
          </p:nvPr>
        </p:nvSpPr>
        <p:spPr>
          <a:xfrm>
            <a:off x="540000" y="1929783"/>
            <a:ext cx="5448052" cy="792161"/>
          </a:xfrm>
        </p:spPr>
        <p:txBody>
          <a:bodyPr anchor="b"/>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40F41A6-112E-4305-A0BA-6E119A77AC10}"/>
              </a:ext>
            </a:extLst>
          </p:cNvPr>
          <p:cNvSpPr>
            <a:spLocks noGrp="1"/>
          </p:cNvSpPr>
          <p:nvPr>
            <p:ph sz="half" idx="2"/>
          </p:nvPr>
        </p:nvSpPr>
        <p:spPr>
          <a:xfrm>
            <a:off x="540000" y="2937844"/>
            <a:ext cx="5437186" cy="3376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C672C5-31B9-443B-8DEE-5523646891F7}"/>
              </a:ext>
            </a:extLst>
          </p:cNvPr>
          <p:cNvSpPr>
            <a:spLocks noGrp="1"/>
          </p:cNvSpPr>
          <p:nvPr>
            <p:ph type="body" sz="quarter" idx="3"/>
          </p:nvPr>
        </p:nvSpPr>
        <p:spPr>
          <a:xfrm>
            <a:off x="6203949" y="1929782"/>
            <a:ext cx="5437187" cy="792000"/>
          </a:xfrm>
        </p:spPr>
        <p:txBody>
          <a:bodyPr anchor="b"/>
          <a:lstStyle>
            <a:lvl1pPr marL="0" indent="0">
              <a:buNone/>
              <a:defRPr sz="1600" b="0"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4D18B9D-8B21-4249-A3AD-8FBE48F0F55B}"/>
              </a:ext>
            </a:extLst>
          </p:cNvPr>
          <p:cNvSpPr>
            <a:spLocks noGrp="1"/>
          </p:cNvSpPr>
          <p:nvPr>
            <p:ph sz="quarter" idx="4"/>
          </p:nvPr>
        </p:nvSpPr>
        <p:spPr>
          <a:xfrm>
            <a:off x="6203950" y="2937844"/>
            <a:ext cx="5437186" cy="3376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5B60881-13B2-4064-84FB-6D071F36C433}"/>
              </a:ext>
            </a:extLst>
          </p:cNvPr>
          <p:cNvSpPr>
            <a:spLocks noGrp="1"/>
          </p:cNvSpPr>
          <p:nvPr>
            <p:ph type="dt" sz="half" idx="10"/>
          </p:nvPr>
        </p:nvSpPr>
        <p:spPr/>
        <p:txBody>
          <a:bodyPr/>
          <a:lstStyle/>
          <a:p>
            <a:fld id="{7CF0BCE0-945C-4FDF-95A1-2149B1FF5B83}" type="datetimeFigureOut">
              <a:rPr lang="en-US" smtClean="0"/>
              <a:t>12/14/2022</a:t>
            </a:fld>
            <a:endParaRPr lang="en-US"/>
          </a:p>
        </p:txBody>
      </p:sp>
      <p:sp>
        <p:nvSpPr>
          <p:cNvPr id="8" name="Footer Placeholder 7">
            <a:extLst>
              <a:ext uri="{FF2B5EF4-FFF2-40B4-BE49-F238E27FC236}">
                <a16:creationId xmlns:a16="http://schemas.microsoft.com/office/drawing/2014/main" id="{249FCE5D-D5EF-485D-97FA-2614FF9642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F204FC-4F66-417C-8E4B-74772ED0570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9898571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9521FD20-B9D4-4FD1-9AAD-F4157555AD62}"/>
              </a:ext>
            </a:extLst>
          </p:cNvPr>
          <p:cNvGrpSpPr/>
          <p:nvPr/>
        </p:nvGrpSpPr>
        <p:grpSpPr>
          <a:xfrm rot="10800000">
            <a:off x="1392000" y="0"/>
            <a:ext cx="10800000" cy="6858000"/>
            <a:chOff x="0" y="0"/>
            <a:chExt cx="10800000" cy="6858000"/>
          </a:xfrm>
        </p:grpSpPr>
        <p:sp>
          <p:nvSpPr>
            <p:cNvPr id="15" name="Rectangle 14">
              <a:extLst>
                <a:ext uri="{FF2B5EF4-FFF2-40B4-BE49-F238E27FC236}">
                  <a16:creationId xmlns:a16="http://schemas.microsoft.com/office/drawing/2014/main" id="{27477A35-8424-45D6-A66E-8ACFA6C405B5}"/>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id="{8BFBA1CE-E9AC-40C0-A7F9-E5671F5FEF9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a16="http://schemas.microsoft.com/office/drawing/2014/main" id="{D0C2729A-59F8-46A4-9AAA-7665E5966E2D}"/>
              </a:ext>
            </a:extLst>
          </p:cNvPr>
          <p:cNvGrpSpPr>
            <a:grpSpLocks noChangeAspect="1"/>
          </p:cNvGrpSpPr>
          <p:nvPr/>
        </p:nvGrpSpPr>
        <p:grpSpPr>
          <a:xfrm rot="16200000" flipH="1">
            <a:off x="-1714500" y="1714500"/>
            <a:ext cx="6858000" cy="3429000"/>
            <a:chOff x="0" y="0"/>
            <a:chExt cx="2880000" cy="1440000"/>
          </a:xfrm>
        </p:grpSpPr>
        <p:sp>
          <p:nvSpPr>
            <p:cNvPr id="13" name="Rectangle 12">
              <a:extLst>
                <a:ext uri="{FF2B5EF4-FFF2-40B4-BE49-F238E27FC236}">
                  <a16:creationId xmlns:a16="http://schemas.microsoft.com/office/drawing/2014/main" id="{83EBBB96-590D-4704-87AD-A00AE2424DE8}"/>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a16="http://schemas.microsoft.com/office/drawing/2014/main" id="{889BAB7D-5298-40B9-910B-136D0C6A9934}"/>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2" name="Rectangle 11">
            <a:extLst>
              <a:ext uri="{FF2B5EF4-FFF2-40B4-BE49-F238E27FC236}">
                <a16:creationId xmlns:a16="http://schemas.microsoft.com/office/drawing/2014/main" id="{F323EA00-E168-4864-883B-358A7CDF9153}"/>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8" name="Rectangle 17">
            <a:extLst>
              <a:ext uri="{FF2B5EF4-FFF2-40B4-BE49-F238E27FC236}">
                <a16:creationId xmlns:a16="http://schemas.microsoft.com/office/drawing/2014/main" id="{CA4F2DFA-2F27-43FB-B08C-0787FA44B0D1}"/>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7D750354-CD8D-4A3B-A7AC-04622BCB0499}"/>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7F3ED3C6-DA43-4D1C-9056-407A4FB1C6AB}"/>
              </a:ext>
            </a:extLst>
          </p:cNvPr>
          <p:cNvSpPr>
            <a:spLocks noGrp="1"/>
          </p:cNvSpPr>
          <p:nvPr>
            <p:ph type="title"/>
          </p:nvPr>
        </p:nvSpPr>
        <p:spPr>
          <a:xfrm>
            <a:off x="550863" y="549276"/>
            <a:ext cx="11090275" cy="5759450"/>
          </a:xfrm>
        </p:spPr>
        <p:txBody>
          <a:bodyPr/>
          <a:lstStyle>
            <a:lvl1pPr>
              <a:defRPr sz="8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720CEB41-E921-45ED-951A-861E31E01336}"/>
              </a:ext>
            </a:extLst>
          </p:cNvPr>
          <p:cNvSpPr>
            <a:spLocks noGrp="1"/>
          </p:cNvSpPr>
          <p:nvPr>
            <p:ph type="dt" sz="half" idx="10"/>
          </p:nvPr>
        </p:nvSpPr>
        <p:spPr/>
        <p:txBody>
          <a:bodyPr/>
          <a:lstStyle/>
          <a:p>
            <a:fld id="{7CF0BCE0-945C-4FDF-95A1-2149B1FF5B83}" type="datetimeFigureOut">
              <a:rPr lang="en-US" smtClean="0"/>
              <a:t>12/14/2022</a:t>
            </a:fld>
            <a:endParaRPr lang="en-US"/>
          </a:p>
        </p:txBody>
      </p:sp>
      <p:sp>
        <p:nvSpPr>
          <p:cNvPr id="4" name="Footer Placeholder 3">
            <a:extLst>
              <a:ext uri="{FF2B5EF4-FFF2-40B4-BE49-F238E27FC236}">
                <a16:creationId xmlns:a16="http://schemas.microsoft.com/office/drawing/2014/main" id="{8F6B422D-769C-4E63-8763-ABBB885007E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D38FB6F-2D68-40C0-B628-142011F34A0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9435292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5ED88E92-14F3-4B58-9E48-1D79E139A89E}"/>
              </a:ext>
            </a:extLst>
          </p:cNvPr>
          <p:cNvGrpSpPr/>
          <p:nvPr/>
        </p:nvGrpSpPr>
        <p:grpSpPr>
          <a:xfrm>
            <a:off x="0" y="0"/>
            <a:ext cx="12191999" cy="6861600"/>
            <a:chOff x="1" y="0"/>
            <a:chExt cx="12191999" cy="6861600"/>
          </a:xfrm>
        </p:grpSpPr>
        <p:sp>
          <p:nvSpPr>
            <p:cNvPr id="6" name="Rectangle 5">
              <a:extLst>
                <a:ext uri="{FF2B5EF4-FFF2-40B4-BE49-F238E27FC236}">
                  <a16:creationId xmlns:a16="http://schemas.microsoft.com/office/drawing/2014/main" id="{A6466AE7-32B6-4334-AF41-B9387E6726C5}"/>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 name="Oval 6">
              <a:extLst>
                <a:ext uri="{FF2B5EF4-FFF2-40B4-BE49-F238E27FC236}">
                  <a16:creationId xmlns:a16="http://schemas.microsoft.com/office/drawing/2014/main" id="{659C09F8-90CD-443F-9AA1-D08C56A605BB}"/>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8" name="Oval 7">
              <a:extLst>
                <a:ext uri="{FF2B5EF4-FFF2-40B4-BE49-F238E27FC236}">
                  <a16:creationId xmlns:a16="http://schemas.microsoft.com/office/drawing/2014/main" id="{DC7304AB-BE7D-45AC-A876-4A24543AE5B3}"/>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9" name="Group 8">
              <a:extLst>
                <a:ext uri="{FF2B5EF4-FFF2-40B4-BE49-F238E27FC236}">
                  <a16:creationId xmlns:a16="http://schemas.microsoft.com/office/drawing/2014/main" id="{8E11922B-DDB3-46D7-B1BD-C1CCDB3C42E3}"/>
                </a:ext>
              </a:extLst>
            </p:cNvPr>
            <p:cNvGrpSpPr>
              <a:grpSpLocks noChangeAspect="1"/>
            </p:cNvGrpSpPr>
            <p:nvPr/>
          </p:nvGrpSpPr>
          <p:grpSpPr>
            <a:xfrm>
              <a:off x="690092" y="0"/>
              <a:ext cx="10800000" cy="6858000"/>
              <a:chOff x="2328000" y="0"/>
              <a:chExt cx="2880000" cy="1440000"/>
            </a:xfrm>
          </p:grpSpPr>
          <p:sp>
            <p:nvSpPr>
              <p:cNvPr id="14" name="Rectangle 13">
                <a:extLst>
                  <a:ext uri="{FF2B5EF4-FFF2-40B4-BE49-F238E27FC236}">
                    <a16:creationId xmlns:a16="http://schemas.microsoft.com/office/drawing/2014/main" id="{C580F8F6-E662-4BCD-AC9C-7E5DDBD5A773}"/>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9A333FE5-ADB0-48EE-A1A6-9AA36DA343A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a16="http://schemas.microsoft.com/office/drawing/2014/main" id="{0B09CD4F-6DF4-48AA-BD35-23E3F2A643F7}"/>
                </a:ext>
              </a:extLst>
            </p:cNvPr>
            <p:cNvGrpSpPr>
              <a:grpSpLocks noChangeAspect="1"/>
            </p:cNvGrpSpPr>
            <p:nvPr/>
          </p:nvGrpSpPr>
          <p:grpSpPr>
            <a:xfrm rot="5400000">
              <a:off x="7048499" y="1714500"/>
              <a:ext cx="6858000" cy="3429000"/>
              <a:chOff x="0" y="0"/>
              <a:chExt cx="2880000" cy="1440000"/>
            </a:xfrm>
          </p:grpSpPr>
          <p:sp>
            <p:nvSpPr>
              <p:cNvPr id="12" name="Rectangle 11">
                <a:extLst>
                  <a:ext uri="{FF2B5EF4-FFF2-40B4-BE49-F238E27FC236}">
                    <a16:creationId xmlns:a16="http://schemas.microsoft.com/office/drawing/2014/main" id="{02223219-ACCC-42F2-A1B4-E3C8C8AB12A4}"/>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id="{1510B0E9-9BA0-4357-9E04-554C19BAAC8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1" name="Rectangle 10">
              <a:extLst>
                <a:ext uri="{FF2B5EF4-FFF2-40B4-BE49-F238E27FC236}">
                  <a16:creationId xmlns:a16="http://schemas.microsoft.com/office/drawing/2014/main" id="{DF06DA80-525A-4C9E-A441-50630AA772A4}"/>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6" name="Rectangle 15">
            <a:extLst>
              <a:ext uri="{FF2B5EF4-FFF2-40B4-BE49-F238E27FC236}">
                <a16:creationId xmlns:a16="http://schemas.microsoft.com/office/drawing/2014/main" id="{E841E027-8E53-4FEB-8605-2124D85731CA}"/>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Date Placeholder 1">
            <a:extLst>
              <a:ext uri="{FF2B5EF4-FFF2-40B4-BE49-F238E27FC236}">
                <a16:creationId xmlns:a16="http://schemas.microsoft.com/office/drawing/2014/main" id="{7DD871A2-AE80-4408-AA95-DC60D132E9E3}"/>
              </a:ext>
            </a:extLst>
          </p:cNvPr>
          <p:cNvSpPr>
            <a:spLocks noGrp="1"/>
          </p:cNvSpPr>
          <p:nvPr>
            <p:ph type="dt" sz="half" idx="10"/>
          </p:nvPr>
        </p:nvSpPr>
        <p:spPr/>
        <p:txBody>
          <a:bodyPr/>
          <a:lstStyle/>
          <a:p>
            <a:fld id="{7CF0BCE0-945C-4FDF-95A1-2149B1FF5B83}" type="datetimeFigureOut">
              <a:rPr lang="en-US" smtClean="0"/>
              <a:t>12/14/2022</a:t>
            </a:fld>
            <a:endParaRPr lang="en-US"/>
          </a:p>
        </p:txBody>
      </p:sp>
      <p:sp>
        <p:nvSpPr>
          <p:cNvPr id="3" name="Footer Placeholder 2">
            <a:extLst>
              <a:ext uri="{FF2B5EF4-FFF2-40B4-BE49-F238E27FC236}">
                <a16:creationId xmlns:a16="http://schemas.microsoft.com/office/drawing/2014/main" id="{DDD122A1-7B97-4979-B319-1CE0A4A4978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6209A76-7DCD-477A-A6BA-EEA63FF94082}"/>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40640457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5C0F5C-A529-490C-8941-78F10C6A00D3}"/>
              </a:ext>
            </a:extLst>
          </p:cNvPr>
          <p:cNvGrpSpPr/>
          <p:nvPr/>
        </p:nvGrpSpPr>
        <p:grpSpPr>
          <a:xfrm flipH="1">
            <a:off x="0" y="0"/>
            <a:ext cx="12191999" cy="6858001"/>
            <a:chOff x="0" y="-2"/>
            <a:chExt cx="12191999" cy="6858001"/>
          </a:xfrm>
        </p:grpSpPr>
        <p:sp>
          <p:nvSpPr>
            <p:cNvPr id="9" name="Rectangle 8">
              <a:extLst>
                <a:ext uri="{FF2B5EF4-FFF2-40B4-BE49-F238E27FC236}">
                  <a16:creationId xmlns:a16="http://schemas.microsoft.com/office/drawing/2014/main" id="{14A8D739-B942-4545-9459-A6CAF0444D1F}"/>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BB38CCA-110B-4404-9363-BFFA76C096D2}"/>
                </a:ext>
              </a:extLst>
            </p:cNvPr>
            <p:cNvGrpSpPr/>
            <p:nvPr/>
          </p:nvGrpSpPr>
          <p:grpSpPr>
            <a:xfrm rot="16200000">
              <a:off x="2295528" y="-2295528"/>
              <a:ext cx="6858000" cy="11449051"/>
              <a:chOff x="0" y="2333625"/>
              <a:chExt cx="9515474" cy="3766109"/>
            </a:xfrm>
          </p:grpSpPr>
          <p:sp>
            <p:nvSpPr>
              <p:cNvPr id="20" name="Rectangle 19">
                <a:extLst>
                  <a:ext uri="{FF2B5EF4-FFF2-40B4-BE49-F238E27FC236}">
                    <a16:creationId xmlns:a16="http://schemas.microsoft.com/office/drawing/2014/main" id="{B223FE99-C58F-4A56-8F8E-2942FF74E4BD}"/>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DBBD4511-8AB6-4BD3-8410-7FB3EC8D42B2}"/>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6A8CA067-2248-4BD3-B56E-2C014AEB2273}"/>
                </a:ext>
              </a:extLst>
            </p:cNvPr>
            <p:cNvGrpSpPr>
              <a:grpSpLocks noChangeAspect="1"/>
            </p:cNvGrpSpPr>
            <p:nvPr/>
          </p:nvGrpSpPr>
          <p:grpSpPr>
            <a:xfrm rot="5400000">
              <a:off x="3583369" y="-3583369"/>
              <a:ext cx="4713262" cy="11880000"/>
              <a:chOff x="1" y="0"/>
              <a:chExt cx="8305797" cy="6858000"/>
            </a:xfrm>
          </p:grpSpPr>
          <p:sp>
            <p:nvSpPr>
              <p:cNvPr id="18" name="Rectangle 17">
                <a:extLst>
                  <a:ext uri="{FF2B5EF4-FFF2-40B4-BE49-F238E27FC236}">
                    <a16:creationId xmlns:a16="http://schemas.microsoft.com/office/drawing/2014/main" id="{8C017B9B-2727-4255-8F80-9D4C2A5AE297}"/>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693C5F16-BC47-4707-B6B7-DC5262ACDC51}"/>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 name="Group 11">
              <a:extLst>
                <a:ext uri="{FF2B5EF4-FFF2-40B4-BE49-F238E27FC236}">
                  <a16:creationId xmlns:a16="http://schemas.microsoft.com/office/drawing/2014/main" id="{2E88FE13-0734-4BB3-B4D1-7C53A194DA84}"/>
                </a:ext>
              </a:extLst>
            </p:cNvPr>
            <p:cNvGrpSpPr/>
            <p:nvPr/>
          </p:nvGrpSpPr>
          <p:grpSpPr>
            <a:xfrm>
              <a:off x="2676525" y="0"/>
              <a:ext cx="9515473" cy="3766109"/>
              <a:chOff x="2333625" y="2433367"/>
              <a:chExt cx="9897159" cy="3766109"/>
            </a:xfrm>
          </p:grpSpPr>
          <p:sp>
            <p:nvSpPr>
              <p:cNvPr id="16" name="Rectangle 15">
                <a:extLst>
                  <a:ext uri="{FF2B5EF4-FFF2-40B4-BE49-F238E27FC236}">
                    <a16:creationId xmlns:a16="http://schemas.microsoft.com/office/drawing/2014/main" id="{5C9B7EF7-1EDF-4AC7-8E40-C2801783AC85}"/>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25CA0A0-9A3F-498E-983D-B3285EF5AD9A}"/>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A5171814-E4F0-44B5-BC3F-588512210991}"/>
                </a:ext>
              </a:extLst>
            </p:cNvPr>
            <p:cNvGrpSpPr/>
            <p:nvPr/>
          </p:nvGrpSpPr>
          <p:grpSpPr>
            <a:xfrm>
              <a:off x="0" y="0"/>
              <a:ext cx="9515473" cy="3766109"/>
              <a:chOff x="0" y="2333625"/>
              <a:chExt cx="9515473" cy="3766109"/>
            </a:xfrm>
          </p:grpSpPr>
          <p:sp>
            <p:nvSpPr>
              <p:cNvPr id="14" name="Rectangle 13">
                <a:extLst>
                  <a:ext uri="{FF2B5EF4-FFF2-40B4-BE49-F238E27FC236}">
                    <a16:creationId xmlns:a16="http://schemas.microsoft.com/office/drawing/2014/main" id="{8E666ACD-EB1C-4732-971B-C3B26061DB8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A4E213B-7F96-44C1-90B3-B72E9387BF73}"/>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2" name="Rectangle 21">
            <a:extLst>
              <a:ext uri="{FF2B5EF4-FFF2-40B4-BE49-F238E27FC236}">
                <a16:creationId xmlns:a16="http://schemas.microsoft.com/office/drawing/2014/main" id="{BFE392AA-35E5-40E5-9309-284A0C54106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71A8188C-9713-46E1-AA5C-C84FE515F3A2}"/>
              </a:ext>
            </a:extLst>
          </p:cNvPr>
          <p:cNvSpPr>
            <a:spLocks noGrp="1"/>
          </p:cNvSpPr>
          <p:nvPr>
            <p:ph type="title"/>
          </p:nvPr>
        </p:nvSpPr>
        <p:spPr>
          <a:xfrm>
            <a:off x="539999" y="540000"/>
            <a:ext cx="4511425" cy="2771774"/>
          </a:xfrm>
        </p:spPr>
        <p:txBody>
          <a:bodyPr anchor="t"/>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E192CC-893A-4A84-A7E9-F389D83F0B16}"/>
              </a:ext>
            </a:extLst>
          </p:cNvPr>
          <p:cNvSpPr>
            <a:spLocks noGrp="1"/>
          </p:cNvSpPr>
          <p:nvPr>
            <p:ph idx="1"/>
          </p:nvPr>
        </p:nvSpPr>
        <p:spPr>
          <a:xfrm>
            <a:off x="5232400" y="540000"/>
            <a:ext cx="6408736" cy="5759450"/>
          </a:xfrm>
        </p:spPr>
        <p:txBody>
          <a:bodyPr/>
          <a:lstStyle>
            <a:lvl1pPr>
              <a:defRPr sz="3200"/>
            </a:lvl1pPr>
            <a:lvl2pPr>
              <a:defRPr sz="24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6CC7765-7D44-43DD-A1DF-419D3E1C625F}"/>
              </a:ext>
            </a:extLst>
          </p:cNvPr>
          <p:cNvSpPr>
            <a:spLocks noGrp="1"/>
          </p:cNvSpPr>
          <p:nvPr>
            <p:ph type="body" sz="half" idx="2"/>
          </p:nvPr>
        </p:nvSpPr>
        <p:spPr>
          <a:xfrm>
            <a:off x="540000" y="3536950"/>
            <a:ext cx="4511426" cy="2771775"/>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D36875-AFB0-4905-8C9E-A72B4F59775E}"/>
              </a:ext>
            </a:extLst>
          </p:cNvPr>
          <p:cNvSpPr>
            <a:spLocks noGrp="1"/>
          </p:cNvSpPr>
          <p:nvPr>
            <p:ph type="dt" sz="half" idx="10"/>
          </p:nvPr>
        </p:nvSpPr>
        <p:spPr/>
        <p:txBody>
          <a:bodyPr/>
          <a:lstStyle/>
          <a:p>
            <a:fld id="{7CF0BCE0-945C-4FDF-95A1-2149B1FF5B83}" type="datetimeFigureOut">
              <a:rPr lang="en-US" smtClean="0"/>
              <a:t>12/14/2022</a:t>
            </a:fld>
            <a:endParaRPr lang="en-US"/>
          </a:p>
        </p:txBody>
      </p:sp>
      <p:sp>
        <p:nvSpPr>
          <p:cNvPr id="6" name="Footer Placeholder 5">
            <a:extLst>
              <a:ext uri="{FF2B5EF4-FFF2-40B4-BE49-F238E27FC236}">
                <a16:creationId xmlns:a16="http://schemas.microsoft.com/office/drawing/2014/main" id="{25437ABF-7E70-4E45-A67B-C503BF182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8016CA-2983-47BF-BA09-2130A40C8763}"/>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3157174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D97E00A2-2906-4C97-9D1F-C789D3ADD373}"/>
              </a:ext>
            </a:extLst>
          </p:cNvPr>
          <p:cNvGrpSpPr/>
          <p:nvPr/>
        </p:nvGrpSpPr>
        <p:grpSpPr>
          <a:xfrm rot="10800000">
            <a:off x="1392000" y="0"/>
            <a:ext cx="10800000" cy="6858000"/>
            <a:chOff x="0" y="0"/>
            <a:chExt cx="10800000" cy="6858000"/>
          </a:xfrm>
        </p:grpSpPr>
        <p:sp>
          <p:nvSpPr>
            <p:cNvPr id="9" name="Rectangle 8">
              <a:extLst>
                <a:ext uri="{FF2B5EF4-FFF2-40B4-BE49-F238E27FC236}">
                  <a16:creationId xmlns:a16="http://schemas.microsoft.com/office/drawing/2014/main" id="{59CE8EF9-87D6-47FD-B7D3-2D48D8E48AC3}"/>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0" name="Rectangle 9">
              <a:extLst>
                <a:ext uri="{FF2B5EF4-FFF2-40B4-BE49-F238E27FC236}">
                  <a16:creationId xmlns:a16="http://schemas.microsoft.com/office/drawing/2014/main" id="{6784998E-9D37-4D0D-889A-C67531E5295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a16="http://schemas.microsoft.com/office/drawing/2014/main" id="{8B575B0B-C502-438E-967C-64D268031426}"/>
              </a:ext>
            </a:extLst>
          </p:cNvPr>
          <p:cNvGrpSpPr>
            <a:grpSpLocks noChangeAspect="1"/>
          </p:cNvGrpSpPr>
          <p:nvPr/>
        </p:nvGrpSpPr>
        <p:grpSpPr>
          <a:xfrm rot="16200000" flipH="1">
            <a:off x="-1714500" y="1714500"/>
            <a:ext cx="6858000" cy="3429000"/>
            <a:chOff x="0" y="0"/>
            <a:chExt cx="2880000" cy="1440000"/>
          </a:xfrm>
        </p:grpSpPr>
        <p:sp>
          <p:nvSpPr>
            <p:cNvPr id="12" name="Rectangle 11">
              <a:extLst>
                <a:ext uri="{FF2B5EF4-FFF2-40B4-BE49-F238E27FC236}">
                  <a16:creationId xmlns:a16="http://schemas.microsoft.com/office/drawing/2014/main" id="{4FC29931-00EB-4F74-BE4C-172A4C282A26}"/>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id="{989B4C87-FDD3-406D-BE06-3ABF69905E0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4" name="Rectangle 13">
            <a:extLst>
              <a:ext uri="{FF2B5EF4-FFF2-40B4-BE49-F238E27FC236}">
                <a16:creationId xmlns:a16="http://schemas.microsoft.com/office/drawing/2014/main" id="{FD817A89-A0E1-4190-90AE-0571E6CE8FC6}"/>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4FD20388-C666-4992-920D-5F034214950C}"/>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id="{FCAB0CC3-A07E-43B8-9B34-0A67C1806DE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F91800A6-9706-4B81-B957-C950A5F77490}"/>
              </a:ext>
            </a:extLst>
          </p:cNvPr>
          <p:cNvSpPr>
            <a:spLocks noGrp="1"/>
          </p:cNvSpPr>
          <p:nvPr>
            <p:ph type="title"/>
          </p:nvPr>
        </p:nvSpPr>
        <p:spPr>
          <a:xfrm>
            <a:off x="539999" y="540000"/>
            <a:ext cx="4511425" cy="2771774"/>
          </a:xfrm>
        </p:spPr>
        <p:txBody>
          <a:bodyPr anchor="t"/>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CA17652B-AA0D-4574-AF1D-7F7442D84B0B}"/>
              </a:ext>
            </a:extLst>
          </p:cNvPr>
          <p:cNvSpPr>
            <a:spLocks noGrp="1"/>
          </p:cNvSpPr>
          <p:nvPr>
            <p:ph type="pic" idx="1"/>
          </p:nvPr>
        </p:nvSpPr>
        <p:spPr>
          <a:xfrm>
            <a:off x="5232400" y="549275"/>
            <a:ext cx="6408736" cy="57594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CA19547-D24B-4BD1-8C26-318450B171B3}"/>
              </a:ext>
            </a:extLst>
          </p:cNvPr>
          <p:cNvSpPr>
            <a:spLocks noGrp="1"/>
          </p:cNvSpPr>
          <p:nvPr>
            <p:ph type="body" sz="half" idx="2"/>
          </p:nvPr>
        </p:nvSpPr>
        <p:spPr>
          <a:xfrm>
            <a:off x="539999" y="3536950"/>
            <a:ext cx="4511425" cy="2771774"/>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3A22E6-7E01-4547-8555-B2C197543921}"/>
              </a:ext>
            </a:extLst>
          </p:cNvPr>
          <p:cNvSpPr>
            <a:spLocks noGrp="1"/>
          </p:cNvSpPr>
          <p:nvPr>
            <p:ph type="dt" sz="half" idx="10"/>
          </p:nvPr>
        </p:nvSpPr>
        <p:spPr/>
        <p:txBody>
          <a:bodyPr/>
          <a:lstStyle/>
          <a:p>
            <a:fld id="{7CF0BCE0-945C-4FDF-95A1-2149B1FF5B83}" type="datetimeFigureOut">
              <a:rPr lang="en-US" smtClean="0"/>
              <a:t>12/14/2022</a:t>
            </a:fld>
            <a:endParaRPr lang="en-US"/>
          </a:p>
        </p:txBody>
      </p:sp>
      <p:sp>
        <p:nvSpPr>
          <p:cNvPr id="6" name="Footer Placeholder 5">
            <a:extLst>
              <a:ext uri="{FF2B5EF4-FFF2-40B4-BE49-F238E27FC236}">
                <a16:creationId xmlns:a16="http://schemas.microsoft.com/office/drawing/2014/main" id="{A90F6BEC-98F3-43FE-BA9B-B046D8917F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2FAF54-57F0-46F9-A1BA-B554E14017DF}"/>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3273469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749C77-AA3A-4DA0-9E20-32FCD2B8BD5F}"/>
              </a:ext>
            </a:extLst>
          </p:cNvPr>
          <p:cNvSpPr>
            <a:spLocks noGrp="1"/>
          </p:cNvSpPr>
          <p:nvPr>
            <p:ph type="title"/>
          </p:nvPr>
        </p:nvSpPr>
        <p:spPr>
          <a:xfrm>
            <a:off x="540000" y="540000"/>
            <a:ext cx="11101135" cy="18095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8DC81A-9B5E-4A92-AA7B-3D750F95F434}"/>
              </a:ext>
            </a:extLst>
          </p:cNvPr>
          <p:cNvSpPr>
            <a:spLocks noGrp="1"/>
          </p:cNvSpPr>
          <p:nvPr>
            <p:ph type="body" idx="1"/>
          </p:nvPr>
        </p:nvSpPr>
        <p:spPr>
          <a:xfrm>
            <a:off x="540000" y="2528887"/>
            <a:ext cx="11101136" cy="37798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604B8083-48FB-4D6A-B77A-262FE3E23D6C}"/>
              </a:ext>
            </a:extLst>
          </p:cNvPr>
          <p:cNvSpPr>
            <a:spLocks noGrp="1"/>
          </p:cNvSpPr>
          <p:nvPr>
            <p:ph type="ftr" sz="quarter" idx="3"/>
          </p:nvPr>
        </p:nvSpPr>
        <p:spPr>
          <a:xfrm>
            <a:off x="540000" y="6314400"/>
            <a:ext cx="7350795" cy="365125"/>
          </a:xfrm>
          <a:prstGeom prst="rect">
            <a:avLst/>
          </a:prstGeom>
        </p:spPr>
        <p:txBody>
          <a:bodyPr vert="horz" lIns="91440" tIns="45720" rIns="91440" bIns="45720" rtlCol="0" anchor="ctr"/>
          <a:lstStyle>
            <a:lvl1pPr algn="l">
              <a:defRPr sz="1000" spc="100" baseline="0">
                <a:solidFill>
                  <a:schemeClr val="tx1"/>
                </a:solidFill>
              </a:defRPr>
            </a:lvl1pPr>
          </a:lstStyle>
          <a:p>
            <a:endParaRPr lang="en-US" sz="1000" dirty="0"/>
          </a:p>
        </p:txBody>
      </p:sp>
      <p:sp>
        <p:nvSpPr>
          <p:cNvPr id="4" name="Date Placeholder 3">
            <a:extLst>
              <a:ext uri="{FF2B5EF4-FFF2-40B4-BE49-F238E27FC236}">
                <a16:creationId xmlns:a16="http://schemas.microsoft.com/office/drawing/2014/main" id="{41EDA5BD-F7C8-4883-81D1-EF1F6F00EF72}"/>
              </a:ext>
            </a:extLst>
          </p:cNvPr>
          <p:cNvSpPr>
            <a:spLocks noGrp="1"/>
          </p:cNvSpPr>
          <p:nvPr>
            <p:ph type="dt" sz="half" idx="2"/>
          </p:nvPr>
        </p:nvSpPr>
        <p:spPr>
          <a:xfrm>
            <a:off x="8075613" y="6314400"/>
            <a:ext cx="2623468" cy="365125"/>
          </a:xfrm>
          <a:prstGeom prst="rect">
            <a:avLst/>
          </a:prstGeom>
        </p:spPr>
        <p:txBody>
          <a:bodyPr vert="horz" lIns="91440" tIns="45720" rIns="91440" bIns="45720" rtlCol="0" anchor="ctr"/>
          <a:lstStyle>
            <a:lvl1pPr algn="r">
              <a:defRPr sz="1000" cap="none" spc="100" baseline="0">
                <a:solidFill>
                  <a:schemeClr val="tx1"/>
                </a:solidFill>
              </a:defRPr>
            </a:lvl1pPr>
          </a:lstStyle>
          <a:p>
            <a:pPr algn="r"/>
            <a:fld id="{7CF0BCE0-945C-4FDF-95A1-2149B1FF5B83}" type="datetimeFigureOut">
              <a:rPr lang="en-US" smtClean="0"/>
              <a:pPr algn="r"/>
              <a:t>12/14/2022</a:t>
            </a:fld>
            <a:endParaRPr lang="en-US" dirty="0"/>
          </a:p>
        </p:txBody>
      </p:sp>
      <p:sp>
        <p:nvSpPr>
          <p:cNvPr id="6" name="Slide Number Placeholder 5">
            <a:extLst>
              <a:ext uri="{FF2B5EF4-FFF2-40B4-BE49-F238E27FC236}">
                <a16:creationId xmlns:a16="http://schemas.microsoft.com/office/drawing/2014/main" id="{AB48FEDB-2614-400B-9C19-0F4D448D98AB}"/>
              </a:ext>
            </a:extLst>
          </p:cNvPr>
          <p:cNvSpPr>
            <a:spLocks noGrp="1"/>
          </p:cNvSpPr>
          <p:nvPr>
            <p:ph type="sldNum" sz="quarter" idx="4"/>
          </p:nvPr>
        </p:nvSpPr>
        <p:spPr>
          <a:xfrm>
            <a:off x="10883899" y="6314400"/>
            <a:ext cx="757237" cy="365125"/>
          </a:xfrm>
          <a:prstGeom prst="rect">
            <a:avLst/>
          </a:prstGeom>
        </p:spPr>
        <p:txBody>
          <a:bodyPr vert="horz" lIns="91440" tIns="45720" rIns="91440" bIns="45720" rtlCol="0" anchor="ctr"/>
          <a:lstStyle>
            <a:lvl1pPr algn="r">
              <a:defRPr sz="1000" spc="100" baseline="0">
                <a:solidFill>
                  <a:schemeClr val="tx1"/>
                </a:solidFill>
              </a:defRPr>
            </a:lvl1pPr>
          </a:lstStyle>
          <a:p>
            <a:fld id="{4CD77608-3819-479B-BB98-C216BA724EFE}" type="slidenum">
              <a:rPr lang="en-US" smtClean="0"/>
              <a:pPr/>
              <a:t>‹#›</a:t>
            </a:fld>
            <a:endParaRPr lang="en-US" sz="1000" dirty="0"/>
          </a:p>
        </p:txBody>
      </p:sp>
    </p:spTree>
    <p:extLst>
      <p:ext uri="{BB962C8B-B14F-4D97-AF65-F5344CB8AC3E}">
        <p14:creationId xmlns:p14="http://schemas.microsoft.com/office/powerpoint/2010/main" val="2683303475"/>
      </p:ext>
    </p:extLst>
  </p:cSld>
  <p:clrMap bg1="dk1" tx1="lt1" bg2="dk2" tx2="lt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87" r:id="rId5"/>
    <p:sldLayoutId id="2147483692" r:id="rId6"/>
    <p:sldLayoutId id="2147483688" r:id="rId7"/>
    <p:sldLayoutId id="2147483689" r:id="rId8"/>
    <p:sldLayoutId id="2147483690" r:id="rId9"/>
    <p:sldLayoutId id="2147483691" r:id="rId10"/>
    <p:sldLayoutId id="2147483693" r:id="rId11"/>
  </p:sldLayoutIdLst>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70000" indent="-270000" algn="l" defTabSz="914400" rtl="0" eaLnBrk="1" latinLnBrk="0" hangingPunct="1">
        <a:lnSpc>
          <a:spcPct val="125000"/>
        </a:lnSpc>
        <a:spcBef>
          <a:spcPts val="1000"/>
        </a:spcBef>
        <a:buFont typeface="Arial" panose="020B0604020202020204" pitchFamily="34" charset="0"/>
        <a:buChar char="•"/>
        <a:defRPr sz="1800" kern="1200" spc="50" baseline="0">
          <a:solidFill>
            <a:schemeClr val="tx1"/>
          </a:solidFill>
          <a:latin typeface="+mn-lt"/>
          <a:ea typeface="+mn-ea"/>
          <a:cs typeface="+mn-cs"/>
        </a:defRPr>
      </a:lvl1pPr>
      <a:lvl2pPr marL="72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2pPr>
      <a:lvl3pPr marL="108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3pPr>
      <a:lvl4pPr marL="144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4pPr>
      <a:lvl5pPr marL="180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2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2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www.geeksforgeeks.org/how-to-read-a-pgmb-format-image-in-c/" TargetMode="External"/><Relationship Id="rId2" Type="http://schemas.openxmlformats.org/officeDocument/2006/relationships/hyperlink" Target="https://www.geeksforgeeks.org/c-program-to-write-an-image-in-pgm-format/" TargetMode="External"/><Relationship Id="rId1" Type="http://schemas.openxmlformats.org/officeDocument/2006/relationships/slideLayout" Target="../slideLayouts/slideLayout4.xml"/><Relationship Id="rId5" Type="http://schemas.openxmlformats.org/officeDocument/2006/relationships/hyperlink" Target="https://setosa.io/ev/image-kernels/" TargetMode="External"/><Relationship Id="rId4" Type="http://schemas.openxmlformats.org/officeDocument/2006/relationships/hyperlink" Target="https://en.wikipedia.org/wiki/Kernel_(image_processin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B9B5A19-3592-48E2-BC31-90E092BD6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E2548C40-4C00-4E91-BFA6-84B4D66225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12" name="Rectangle 11">
              <a:extLst>
                <a:ext uri="{FF2B5EF4-FFF2-40B4-BE49-F238E27FC236}">
                  <a16:creationId xmlns:a16="http://schemas.microsoft.com/office/drawing/2014/main" id="{B6EE6BCA-C84E-4BED-B084-F599F7EE689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24695526-4BAA-4EFE-91C1-1E446117C0C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00DF9B86-7987-40DC-85D6-479F5A2E87C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A5465368-1AF5-43D6-BAD2-6BE8B04D94C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20" name="Rectangle 19">
                <a:extLst>
                  <a:ext uri="{FF2B5EF4-FFF2-40B4-BE49-F238E27FC236}">
                    <a16:creationId xmlns:a16="http://schemas.microsoft.com/office/drawing/2014/main" id="{CEB28D27-BDED-4D8C-94FC-58E93235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77AC833D-449C-45F4-9851-216F3681F2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09528AAE-A1EB-446C-81BE-BA5E4490E4E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18" name="Rectangle 17">
                <a:extLst>
                  <a:ext uri="{FF2B5EF4-FFF2-40B4-BE49-F238E27FC236}">
                    <a16:creationId xmlns:a16="http://schemas.microsoft.com/office/drawing/2014/main" id="{9F7C0F2C-B581-402B-B4C4-6DFB713149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56A6B0D-707F-420B-BF4D-2CB60CCCA0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F8B7A59E-D61A-4BEB-A38A-1E8E5EBB837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 name="Rectangle 22">
            <a:extLst>
              <a:ext uri="{FF2B5EF4-FFF2-40B4-BE49-F238E27FC236}">
                <a16:creationId xmlns:a16="http://schemas.microsoft.com/office/drawing/2014/main" id="{DD99E1B6-CBC4-4306-9DFC-847D6D135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bg2">
                  <a:alpha val="40000"/>
                </a:schemeClr>
              </a:gs>
              <a:gs pos="37000">
                <a:schemeClr val="bg2">
                  <a:alpha val="40000"/>
                </a:schemeClr>
              </a:gs>
              <a:gs pos="79000">
                <a:schemeClr val="bg2">
                  <a:alpha val="0"/>
                </a:schemeClr>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p:cNvSpPr>
            <a:spLocks noGrp="1"/>
          </p:cNvSpPr>
          <p:nvPr>
            <p:ph type="ctrTitle"/>
          </p:nvPr>
        </p:nvSpPr>
        <p:spPr>
          <a:xfrm>
            <a:off x="540000" y="540000"/>
            <a:ext cx="4972786" cy="3079251"/>
          </a:xfrm>
        </p:spPr>
        <p:txBody>
          <a:bodyPr>
            <a:normAutofit fontScale="90000"/>
          </a:bodyPr>
          <a:lstStyle/>
          <a:p>
            <a:r>
              <a:rPr lang="en-US" sz="7500">
                <a:ea typeface="Calibri Light"/>
                <a:cs typeface="Calibri Light"/>
              </a:rPr>
              <a:t>Image Processing in C</a:t>
            </a:r>
            <a:endParaRPr lang="en-US" sz="7500"/>
          </a:p>
        </p:txBody>
      </p:sp>
      <p:sp>
        <p:nvSpPr>
          <p:cNvPr id="3" name="Subtitle 2"/>
          <p:cNvSpPr>
            <a:spLocks noGrp="1"/>
          </p:cNvSpPr>
          <p:nvPr>
            <p:ph type="subTitle" idx="1"/>
          </p:nvPr>
        </p:nvSpPr>
        <p:spPr>
          <a:xfrm>
            <a:off x="540000" y="4462589"/>
            <a:ext cx="4500561" cy="1320249"/>
          </a:xfrm>
        </p:spPr>
        <p:txBody>
          <a:bodyPr vert="horz" lIns="91440" tIns="45720" rIns="91440" bIns="45720" rtlCol="0" anchor="t">
            <a:normAutofit/>
          </a:bodyPr>
          <a:lstStyle/>
          <a:p>
            <a:r>
              <a:rPr lang="en-US" dirty="0"/>
              <a:t>Project Advisor:</a:t>
            </a:r>
          </a:p>
          <a:p>
            <a:r>
              <a:rPr lang="en-US" dirty="0"/>
              <a:t>Prof. Dr. Sekhar mandal</a:t>
            </a:r>
          </a:p>
        </p:txBody>
      </p:sp>
      <p:grpSp>
        <p:nvGrpSpPr>
          <p:cNvPr id="25" name="Group 24">
            <a:extLst>
              <a:ext uri="{FF2B5EF4-FFF2-40B4-BE49-F238E27FC236}">
                <a16:creationId xmlns:a16="http://schemas.microsoft.com/office/drawing/2014/main" id="{3C16EB93-E299-481D-A004-769603D375C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37600" y="3600"/>
            <a:ext cx="6854400" cy="6854400"/>
            <a:chOff x="0" y="3600"/>
            <a:chExt cx="6854400" cy="6854400"/>
          </a:xfrm>
        </p:grpSpPr>
        <p:sp>
          <p:nvSpPr>
            <p:cNvPr id="26" name="Oval 25">
              <a:extLst>
                <a:ext uri="{FF2B5EF4-FFF2-40B4-BE49-F238E27FC236}">
                  <a16:creationId xmlns:a16="http://schemas.microsoft.com/office/drawing/2014/main" id="{6CD13B55-E709-4E18-924B-655433A928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 y="3600"/>
              <a:ext cx="5760000" cy="5760000"/>
            </a:xfrm>
            <a:prstGeom prst="ellipse">
              <a:avLst/>
            </a:prstGeom>
            <a:solidFill>
              <a:schemeClr val="accent1">
                <a:alpha val="8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6A3B2E1D-0135-45FF-990A-436697D2071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 y="1992024"/>
              <a:ext cx="4320000" cy="4320000"/>
            </a:xfrm>
            <a:prstGeom prst="ellipse">
              <a:avLst/>
            </a:prstGeom>
            <a:solidFill>
              <a:schemeClr val="accent3"/>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62BD9E0F-507C-49AD-B619-B42B4D342D6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0" y="360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Picture 3">
            <a:extLst>
              <a:ext uri="{FF2B5EF4-FFF2-40B4-BE49-F238E27FC236}">
                <a16:creationId xmlns:a16="http://schemas.microsoft.com/office/drawing/2014/main" id="{FADBF6CC-1243-C40A-8604-1995C05BAEBB}"/>
              </a:ext>
            </a:extLst>
          </p:cNvPr>
          <p:cNvPicPr>
            <a:picLocks noChangeAspect="1"/>
          </p:cNvPicPr>
          <p:nvPr/>
        </p:nvPicPr>
        <p:blipFill rotWithShape="1">
          <a:blip r:embed="rId2"/>
          <a:srcRect l="7134" r="36615" b="-2"/>
          <a:stretch/>
        </p:blipFill>
        <p:spPr>
          <a:xfrm>
            <a:off x="4896763" y="-1"/>
            <a:ext cx="6858000" cy="6858000"/>
          </a:xfrm>
          <a:custGeom>
            <a:avLst/>
            <a:gdLst/>
            <a:ahLst/>
            <a:cxnLst/>
            <a:rect l="l" t="t" r="r" b="b"/>
            <a:pathLst>
              <a:path w="6858000" h="6858000">
                <a:moveTo>
                  <a:pt x="3429001" y="0"/>
                </a:moveTo>
                <a:cubicBezTo>
                  <a:pt x="5322784" y="0"/>
                  <a:pt x="6858000" y="1535216"/>
                  <a:pt x="6858000" y="3429001"/>
                </a:cubicBezTo>
                <a:cubicBezTo>
                  <a:pt x="6858000" y="5322785"/>
                  <a:pt x="5322784" y="6858000"/>
                  <a:pt x="3429001" y="6858000"/>
                </a:cubicBezTo>
                <a:cubicBezTo>
                  <a:pt x="1535216" y="6858000"/>
                  <a:pt x="0" y="5322785"/>
                  <a:pt x="0" y="3429001"/>
                </a:cubicBezTo>
                <a:cubicBezTo>
                  <a:pt x="0" y="1535216"/>
                  <a:pt x="1535216" y="0"/>
                  <a:pt x="3429001" y="0"/>
                </a:cubicBezTo>
                <a:close/>
              </a:path>
            </a:pathLst>
          </a:custGeom>
          <a:effectLst>
            <a:softEdge rad="1016000"/>
          </a:effectLst>
        </p:spPr>
      </p:pic>
      <p:sp>
        <p:nvSpPr>
          <p:cNvPr id="5" name="TextBox 4">
            <a:extLst>
              <a:ext uri="{FF2B5EF4-FFF2-40B4-BE49-F238E27FC236}">
                <a16:creationId xmlns:a16="http://schemas.microsoft.com/office/drawing/2014/main" id="{C5BE1F34-3E25-1C05-516D-DFD94F0A6029}"/>
              </a:ext>
            </a:extLst>
          </p:cNvPr>
          <p:cNvSpPr txBox="1"/>
          <p:nvPr/>
        </p:nvSpPr>
        <p:spPr>
          <a:xfrm>
            <a:off x="6463584" y="195866"/>
            <a:ext cx="5406443"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Group –6 Members:</a:t>
            </a:r>
          </a:p>
          <a:p>
            <a:endParaRPr lang="en-US" dirty="0"/>
          </a:p>
          <a:p>
            <a:pPr marL="285750" indent="-285750">
              <a:buFont typeface="Arial"/>
              <a:buChar char="•"/>
            </a:pPr>
            <a:r>
              <a:rPr lang="en-US" dirty="0"/>
              <a:t>Arnab Nath(2021CSB054)</a:t>
            </a:r>
          </a:p>
          <a:p>
            <a:endParaRPr lang="en-US" dirty="0"/>
          </a:p>
          <a:p>
            <a:pPr marL="285750" indent="-285750">
              <a:buFont typeface="Arial"/>
              <a:buChar char="•"/>
            </a:pPr>
            <a:r>
              <a:rPr lang="en-US" dirty="0"/>
              <a:t>S</a:t>
            </a:r>
            <a:r>
              <a:rPr lang="en-US" noProof="1"/>
              <a:t>k </a:t>
            </a:r>
            <a:r>
              <a:rPr lang="en-US" dirty="0"/>
              <a:t>Fardeen Hossain(2021CSB023)</a:t>
            </a:r>
          </a:p>
          <a:p>
            <a:endParaRPr lang="en-US" dirty="0"/>
          </a:p>
          <a:p>
            <a:pPr marL="285750" indent="-285750">
              <a:buFont typeface="Arial"/>
              <a:buChar char="•"/>
            </a:pPr>
            <a:r>
              <a:rPr lang="en-US" dirty="0"/>
              <a:t>Avishek Rana(2021CSB056)</a:t>
            </a:r>
          </a:p>
          <a:p>
            <a:endParaRPr lang="en-US" dirty="0"/>
          </a:p>
          <a:p>
            <a:pPr marL="285750" indent="-285750">
              <a:buFont typeface="Arial"/>
              <a:buChar char="•"/>
            </a:pPr>
            <a:r>
              <a:rPr lang="en-US" dirty="0"/>
              <a:t>Ankita Das(2021CSB055)</a:t>
            </a:r>
          </a:p>
          <a:p>
            <a:endParaRPr lang="en-US" dirty="0"/>
          </a:p>
          <a:p>
            <a:pPr marL="285750" indent="-285750">
              <a:buFont typeface="Arial"/>
              <a:buChar char="•"/>
            </a:pPr>
            <a:r>
              <a:rPr lang="en-US" dirty="0"/>
              <a:t>Sujit Pradipkumar Jaiswal(2021CSB086)</a:t>
            </a:r>
          </a:p>
          <a:p>
            <a:pPr marL="285750" indent="-285750">
              <a:buFont typeface="Arial"/>
              <a:buChar char="•"/>
            </a:pPr>
            <a:endParaRPr lang="en-US" dirty="0"/>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9550A-C3F1-9C6A-6D04-C3CD1811D59B}"/>
              </a:ext>
            </a:extLst>
          </p:cNvPr>
          <p:cNvSpPr>
            <a:spLocks noGrp="1"/>
          </p:cNvSpPr>
          <p:nvPr>
            <p:ph type="title"/>
          </p:nvPr>
        </p:nvSpPr>
        <p:spPr>
          <a:xfrm>
            <a:off x="540000" y="540000"/>
            <a:ext cx="11101135" cy="1017811"/>
          </a:xfrm>
        </p:spPr>
        <p:txBody>
          <a:bodyPr>
            <a:normAutofit fontScale="90000"/>
          </a:bodyPr>
          <a:lstStyle/>
          <a:p>
            <a:r>
              <a:rPr lang="en-US" dirty="0"/>
              <a:t>Testcase 01:</a:t>
            </a:r>
            <a:br>
              <a:rPr lang="en-US" dirty="0"/>
            </a:br>
            <a:endParaRPr lang="en-US" dirty="0"/>
          </a:p>
        </p:txBody>
      </p:sp>
      <p:cxnSp>
        <p:nvCxnSpPr>
          <p:cNvPr id="4" name="Straight Arrow Connector 3">
            <a:extLst>
              <a:ext uri="{FF2B5EF4-FFF2-40B4-BE49-F238E27FC236}">
                <a16:creationId xmlns:a16="http://schemas.microsoft.com/office/drawing/2014/main" id="{27668098-0DD8-135B-5CF3-93B61B3C2559}"/>
              </a:ext>
            </a:extLst>
          </p:cNvPr>
          <p:cNvCxnSpPr/>
          <p:nvPr/>
        </p:nvCxnSpPr>
        <p:spPr>
          <a:xfrm>
            <a:off x="5747656" y="1388422"/>
            <a:ext cx="53441" cy="5397335"/>
          </a:xfrm>
          <a:prstGeom prst="straightConnector1">
            <a:avLst/>
          </a:prstGeom>
        </p:spPr>
        <p:style>
          <a:lnRef idx="3">
            <a:schemeClr val="accent6"/>
          </a:lnRef>
          <a:fillRef idx="0">
            <a:schemeClr val="accent6"/>
          </a:fillRef>
          <a:effectRef idx="2">
            <a:schemeClr val="accent6"/>
          </a:effectRef>
          <a:fontRef idx="minor">
            <a:schemeClr val="tx1"/>
          </a:fontRef>
        </p:style>
      </p:cxnSp>
      <p:sp>
        <p:nvSpPr>
          <p:cNvPr id="5" name="TextBox 4">
            <a:extLst>
              <a:ext uri="{FF2B5EF4-FFF2-40B4-BE49-F238E27FC236}">
                <a16:creationId xmlns:a16="http://schemas.microsoft.com/office/drawing/2014/main" id="{DD6CB4AE-B070-A231-B24C-E00519D45F51}"/>
              </a:ext>
            </a:extLst>
          </p:cNvPr>
          <p:cNvSpPr txBox="1"/>
          <p:nvPr/>
        </p:nvSpPr>
        <p:spPr>
          <a:xfrm>
            <a:off x="569025"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Input File</a:t>
            </a:r>
          </a:p>
        </p:txBody>
      </p:sp>
      <p:sp>
        <p:nvSpPr>
          <p:cNvPr id="6" name="TextBox 5">
            <a:extLst>
              <a:ext uri="{FF2B5EF4-FFF2-40B4-BE49-F238E27FC236}">
                <a16:creationId xmlns:a16="http://schemas.microsoft.com/office/drawing/2014/main" id="{127195F9-21E0-A561-CD7F-3909E0F6CE77}"/>
              </a:ext>
            </a:extLst>
          </p:cNvPr>
          <p:cNvSpPr txBox="1"/>
          <p:nvPr/>
        </p:nvSpPr>
        <p:spPr>
          <a:xfrm>
            <a:off x="6190012"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Output File</a:t>
            </a:r>
          </a:p>
        </p:txBody>
      </p:sp>
      <p:pic>
        <p:nvPicPr>
          <p:cNvPr id="7" name="Picture 7" descr="A picture containing text, white, staring&#10;&#10;Description automatically generated">
            <a:extLst>
              <a:ext uri="{FF2B5EF4-FFF2-40B4-BE49-F238E27FC236}">
                <a16:creationId xmlns:a16="http://schemas.microsoft.com/office/drawing/2014/main" id="{681811A8-3EAC-D6F5-7E3C-0F9BDB884915}"/>
              </a:ext>
            </a:extLst>
          </p:cNvPr>
          <p:cNvPicPr>
            <a:picLocks noChangeAspect="1"/>
          </p:cNvPicPr>
          <p:nvPr/>
        </p:nvPicPr>
        <p:blipFill>
          <a:blip r:embed="rId2"/>
          <a:stretch>
            <a:fillRect/>
          </a:stretch>
        </p:blipFill>
        <p:spPr>
          <a:xfrm>
            <a:off x="1339932" y="2376516"/>
            <a:ext cx="2743200" cy="2678945"/>
          </a:xfrm>
          <a:prstGeom prst="rect">
            <a:avLst/>
          </a:prstGeom>
        </p:spPr>
      </p:pic>
      <p:pic>
        <p:nvPicPr>
          <p:cNvPr id="8" name="Picture 8" descr="A picture containing text, white, staring&#10;&#10;Description automatically generated">
            <a:extLst>
              <a:ext uri="{FF2B5EF4-FFF2-40B4-BE49-F238E27FC236}">
                <a16:creationId xmlns:a16="http://schemas.microsoft.com/office/drawing/2014/main" id="{6622A6C4-77BD-1A9A-2CCD-907CD3A4B61E}"/>
              </a:ext>
            </a:extLst>
          </p:cNvPr>
          <p:cNvPicPr>
            <a:picLocks noChangeAspect="1"/>
          </p:cNvPicPr>
          <p:nvPr/>
        </p:nvPicPr>
        <p:blipFill>
          <a:blip r:embed="rId2"/>
          <a:stretch>
            <a:fillRect/>
          </a:stretch>
        </p:blipFill>
        <p:spPr>
          <a:xfrm>
            <a:off x="7089569" y="2376514"/>
            <a:ext cx="2743200" cy="2678945"/>
          </a:xfrm>
          <a:prstGeom prst="rect">
            <a:avLst/>
          </a:prstGeom>
        </p:spPr>
      </p:pic>
      <p:pic>
        <p:nvPicPr>
          <p:cNvPr id="9" name="Picture 9">
            <a:extLst>
              <a:ext uri="{FF2B5EF4-FFF2-40B4-BE49-F238E27FC236}">
                <a16:creationId xmlns:a16="http://schemas.microsoft.com/office/drawing/2014/main" id="{E5567B34-2392-C650-860D-DC4A3AF1B53B}"/>
              </a:ext>
            </a:extLst>
          </p:cNvPr>
          <p:cNvPicPr>
            <a:picLocks noChangeAspect="1"/>
          </p:cNvPicPr>
          <p:nvPr/>
        </p:nvPicPr>
        <p:blipFill>
          <a:blip r:embed="rId3"/>
          <a:stretch>
            <a:fillRect/>
          </a:stretch>
        </p:blipFill>
        <p:spPr>
          <a:xfrm>
            <a:off x="7089569" y="5700629"/>
            <a:ext cx="5058888" cy="1008455"/>
          </a:xfrm>
          <a:prstGeom prst="rect">
            <a:avLst/>
          </a:prstGeom>
        </p:spPr>
      </p:pic>
      <p:sp>
        <p:nvSpPr>
          <p:cNvPr id="10" name="TextBox 9">
            <a:extLst>
              <a:ext uri="{FF2B5EF4-FFF2-40B4-BE49-F238E27FC236}">
                <a16:creationId xmlns:a16="http://schemas.microsoft.com/office/drawing/2014/main" id="{40944BDC-539F-A88B-C841-6B13E78A6014}"/>
              </a:ext>
            </a:extLst>
          </p:cNvPr>
          <p:cNvSpPr txBox="1"/>
          <p:nvPr/>
        </p:nvSpPr>
        <p:spPr>
          <a:xfrm>
            <a:off x="7038603" y="5158343"/>
            <a:ext cx="416873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Image Details:</a:t>
            </a:r>
          </a:p>
        </p:txBody>
      </p:sp>
    </p:spTree>
    <p:extLst>
      <p:ext uri="{BB962C8B-B14F-4D97-AF65-F5344CB8AC3E}">
        <p14:creationId xmlns:p14="http://schemas.microsoft.com/office/powerpoint/2010/main" val="34488112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9550A-C3F1-9C6A-6D04-C3CD1811D59B}"/>
              </a:ext>
            </a:extLst>
          </p:cNvPr>
          <p:cNvSpPr>
            <a:spLocks noGrp="1"/>
          </p:cNvSpPr>
          <p:nvPr>
            <p:ph type="title"/>
          </p:nvPr>
        </p:nvSpPr>
        <p:spPr>
          <a:xfrm>
            <a:off x="540000" y="540000"/>
            <a:ext cx="11101135" cy="1017811"/>
          </a:xfrm>
        </p:spPr>
        <p:txBody>
          <a:bodyPr>
            <a:normAutofit fontScale="90000"/>
          </a:bodyPr>
          <a:lstStyle/>
          <a:p>
            <a:r>
              <a:rPr lang="en-US" dirty="0"/>
              <a:t>Testcase 02:</a:t>
            </a:r>
            <a:br>
              <a:rPr lang="en-US" dirty="0"/>
            </a:br>
            <a:endParaRPr lang="en-US" dirty="0"/>
          </a:p>
        </p:txBody>
      </p:sp>
      <p:cxnSp>
        <p:nvCxnSpPr>
          <p:cNvPr id="4" name="Straight Arrow Connector 3">
            <a:extLst>
              <a:ext uri="{FF2B5EF4-FFF2-40B4-BE49-F238E27FC236}">
                <a16:creationId xmlns:a16="http://schemas.microsoft.com/office/drawing/2014/main" id="{27668098-0DD8-135B-5CF3-93B61B3C2559}"/>
              </a:ext>
            </a:extLst>
          </p:cNvPr>
          <p:cNvCxnSpPr/>
          <p:nvPr/>
        </p:nvCxnSpPr>
        <p:spPr>
          <a:xfrm>
            <a:off x="5747656" y="1388422"/>
            <a:ext cx="53441" cy="5397335"/>
          </a:xfrm>
          <a:prstGeom prst="straightConnector1">
            <a:avLst/>
          </a:prstGeom>
        </p:spPr>
        <p:style>
          <a:lnRef idx="3">
            <a:schemeClr val="accent6"/>
          </a:lnRef>
          <a:fillRef idx="0">
            <a:schemeClr val="accent6"/>
          </a:fillRef>
          <a:effectRef idx="2">
            <a:schemeClr val="accent6"/>
          </a:effectRef>
          <a:fontRef idx="minor">
            <a:schemeClr val="tx1"/>
          </a:fontRef>
        </p:style>
      </p:cxnSp>
      <p:sp>
        <p:nvSpPr>
          <p:cNvPr id="5" name="TextBox 4">
            <a:extLst>
              <a:ext uri="{FF2B5EF4-FFF2-40B4-BE49-F238E27FC236}">
                <a16:creationId xmlns:a16="http://schemas.microsoft.com/office/drawing/2014/main" id="{DD6CB4AE-B070-A231-B24C-E00519D45F51}"/>
              </a:ext>
            </a:extLst>
          </p:cNvPr>
          <p:cNvSpPr txBox="1"/>
          <p:nvPr/>
        </p:nvSpPr>
        <p:spPr>
          <a:xfrm>
            <a:off x="569025"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Input File</a:t>
            </a:r>
          </a:p>
        </p:txBody>
      </p:sp>
      <p:sp>
        <p:nvSpPr>
          <p:cNvPr id="6" name="TextBox 5">
            <a:extLst>
              <a:ext uri="{FF2B5EF4-FFF2-40B4-BE49-F238E27FC236}">
                <a16:creationId xmlns:a16="http://schemas.microsoft.com/office/drawing/2014/main" id="{127195F9-21E0-A561-CD7F-3909E0F6CE77}"/>
              </a:ext>
            </a:extLst>
          </p:cNvPr>
          <p:cNvSpPr txBox="1"/>
          <p:nvPr/>
        </p:nvSpPr>
        <p:spPr>
          <a:xfrm>
            <a:off x="6190012"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Output File</a:t>
            </a:r>
          </a:p>
        </p:txBody>
      </p:sp>
      <p:sp>
        <p:nvSpPr>
          <p:cNvPr id="10" name="TextBox 9">
            <a:extLst>
              <a:ext uri="{FF2B5EF4-FFF2-40B4-BE49-F238E27FC236}">
                <a16:creationId xmlns:a16="http://schemas.microsoft.com/office/drawing/2014/main" id="{40944BDC-539F-A88B-C841-6B13E78A6014}"/>
              </a:ext>
            </a:extLst>
          </p:cNvPr>
          <p:cNvSpPr txBox="1"/>
          <p:nvPr/>
        </p:nvSpPr>
        <p:spPr>
          <a:xfrm>
            <a:off x="7038603" y="5158343"/>
            <a:ext cx="416873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Image Details:</a:t>
            </a:r>
          </a:p>
        </p:txBody>
      </p:sp>
      <p:pic>
        <p:nvPicPr>
          <p:cNvPr id="3" name="Picture 10" descr="A picture containing text, outdoor, sky, grass&#10;&#10;Description automatically generated">
            <a:extLst>
              <a:ext uri="{FF2B5EF4-FFF2-40B4-BE49-F238E27FC236}">
                <a16:creationId xmlns:a16="http://schemas.microsoft.com/office/drawing/2014/main" id="{FFC05360-4CA9-153B-DF14-C2C44FA010E4}"/>
              </a:ext>
            </a:extLst>
          </p:cNvPr>
          <p:cNvPicPr>
            <a:picLocks noChangeAspect="1"/>
          </p:cNvPicPr>
          <p:nvPr/>
        </p:nvPicPr>
        <p:blipFill>
          <a:blip r:embed="rId2"/>
          <a:stretch>
            <a:fillRect/>
          </a:stretch>
        </p:blipFill>
        <p:spPr>
          <a:xfrm>
            <a:off x="706582" y="2316283"/>
            <a:ext cx="4405744" cy="2888473"/>
          </a:xfrm>
          <a:prstGeom prst="rect">
            <a:avLst/>
          </a:prstGeom>
        </p:spPr>
      </p:pic>
      <p:pic>
        <p:nvPicPr>
          <p:cNvPr id="11" name="Picture 10" descr="A picture containing text, outdoor, sky, grass&#10;&#10;Description automatically generated">
            <a:extLst>
              <a:ext uri="{FF2B5EF4-FFF2-40B4-BE49-F238E27FC236}">
                <a16:creationId xmlns:a16="http://schemas.microsoft.com/office/drawing/2014/main" id="{A2264945-9F9F-450A-38E1-E0F6389E09D2}"/>
              </a:ext>
            </a:extLst>
          </p:cNvPr>
          <p:cNvPicPr>
            <a:picLocks noChangeAspect="1"/>
          </p:cNvPicPr>
          <p:nvPr/>
        </p:nvPicPr>
        <p:blipFill>
          <a:blip r:embed="rId2"/>
          <a:stretch>
            <a:fillRect/>
          </a:stretch>
        </p:blipFill>
        <p:spPr>
          <a:xfrm>
            <a:off x="6565075" y="2316282"/>
            <a:ext cx="4405744" cy="2888473"/>
          </a:xfrm>
          <a:prstGeom prst="rect">
            <a:avLst/>
          </a:prstGeom>
        </p:spPr>
      </p:pic>
      <p:pic>
        <p:nvPicPr>
          <p:cNvPr id="7" name="Picture 7" descr="Graphical user interface, text&#10;&#10;Description automatically generated">
            <a:extLst>
              <a:ext uri="{FF2B5EF4-FFF2-40B4-BE49-F238E27FC236}">
                <a16:creationId xmlns:a16="http://schemas.microsoft.com/office/drawing/2014/main" id="{E9AB70D8-2BFE-D9F9-BADF-F78FD4DE6866}"/>
              </a:ext>
            </a:extLst>
          </p:cNvPr>
          <p:cNvPicPr>
            <a:picLocks noChangeAspect="1"/>
          </p:cNvPicPr>
          <p:nvPr/>
        </p:nvPicPr>
        <p:blipFill>
          <a:blip r:embed="rId3"/>
          <a:stretch>
            <a:fillRect/>
          </a:stretch>
        </p:blipFill>
        <p:spPr>
          <a:xfrm>
            <a:off x="6565075" y="5708067"/>
            <a:ext cx="2743200" cy="904515"/>
          </a:xfrm>
          <a:prstGeom prst="rect">
            <a:avLst/>
          </a:prstGeom>
        </p:spPr>
      </p:pic>
    </p:spTree>
    <p:extLst>
      <p:ext uri="{BB962C8B-B14F-4D97-AF65-F5344CB8AC3E}">
        <p14:creationId xmlns:p14="http://schemas.microsoft.com/office/powerpoint/2010/main" val="14656085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9550A-C3F1-9C6A-6D04-C3CD1811D59B}"/>
              </a:ext>
            </a:extLst>
          </p:cNvPr>
          <p:cNvSpPr>
            <a:spLocks noGrp="1"/>
          </p:cNvSpPr>
          <p:nvPr>
            <p:ph type="title"/>
          </p:nvPr>
        </p:nvSpPr>
        <p:spPr>
          <a:xfrm>
            <a:off x="540000" y="540000"/>
            <a:ext cx="11101135" cy="1017811"/>
          </a:xfrm>
        </p:spPr>
        <p:txBody>
          <a:bodyPr>
            <a:normAutofit fontScale="90000"/>
          </a:bodyPr>
          <a:lstStyle/>
          <a:p>
            <a:r>
              <a:rPr lang="en-US" dirty="0"/>
              <a:t>Testcase 03:</a:t>
            </a:r>
            <a:br>
              <a:rPr lang="en-US" dirty="0"/>
            </a:br>
            <a:endParaRPr lang="en-US" dirty="0"/>
          </a:p>
        </p:txBody>
      </p:sp>
      <p:cxnSp>
        <p:nvCxnSpPr>
          <p:cNvPr id="4" name="Straight Arrow Connector 3">
            <a:extLst>
              <a:ext uri="{FF2B5EF4-FFF2-40B4-BE49-F238E27FC236}">
                <a16:creationId xmlns:a16="http://schemas.microsoft.com/office/drawing/2014/main" id="{27668098-0DD8-135B-5CF3-93B61B3C2559}"/>
              </a:ext>
            </a:extLst>
          </p:cNvPr>
          <p:cNvCxnSpPr/>
          <p:nvPr/>
        </p:nvCxnSpPr>
        <p:spPr>
          <a:xfrm>
            <a:off x="5747656" y="1388422"/>
            <a:ext cx="53441" cy="5397335"/>
          </a:xfrm>
          <a:prstGeom prst="straightConnector1">
            <a:avLst/>
          </a:prstGeom>
        </p:spPr>
        <p:style>
          <a:lnRef idx="3">
            <a:schemeClr val="accent6"/>
          </a:lnRef>
          <a:fillRef idx="0">
            <a:schemeClr val="accent6"/>
          </a:fillRef>
          <a:effectRef idx="2">
            <a:schemeClr val="accent6"/>
          </a:effectRef>
          <a:fontRef idx="minor">
            <a:schemeClr val="tx1"/>
          </a:fontRef>
        </p:style>
      </p:cxnSp>
      <p:sp>
        <p:nvSpPr>
          <p:cNvPr id="5" name="TextBox 4">
            <a:extLst>
              <a:ext uri="{FF2B5EF4-FFF2-40B4-BE49-F238E27FC236}">
                <a16:creationId xmlns:a16="http://schemas.microsoft.com/office/drawing/2014/main" id="{DD6CB4AE-B070-A231-B24C-E00519D45F51}"/>
              </a:ext>
            </a:extLst>
          </p:cNvPr>
          <p:cNvSpPr txBox="1"/>
          <p:nvPr/>
        </p:nvSpPr>
        <p:spPr>
          <a:xfrm>
            <a:off x="569025"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Input File</a:t>
            </a:r>
          </a:p>
        </p:txBody>
      </p:sp>
      <p:sp>
        <p:nvSpPr>
          <p:cNvPr id="6" name="TextBox 5">
            <a:extLst>
              <a:ext uri="{FF2B5EF4-FFF2-40B4-BE49-F238E27FC236}">
                <a16:creationId xmlns:a16="http://schemas.microsoft.com/office/drawing/2014/main" id="{127195F9-21E0-A561-CD7F-3909E0F6CE77}"/>
              </a:ext>
            </a:extLst>
          </p:cNvPr>
          <p:cNvSpPr txBox="1"/>
          <p:nvPr/>
        </p:nvSpPr>
        <p:spPr>
          <a:xfrm>
            <a:off x="6190012"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Output File</a:t>
            </a:r>
          </a:p>
        </p:txBody>
      </p:sp>
      <p:sp>
        <p:nvSpPr>
          <p:cNvPr id="10" name="TextBox 9">
            <a:extLst>
              <a:ext uri="{FF2B5EF4-FFF2-40B4-BE49-F238E27FC236}">
                <a16:creationId xmlns:a16="http://schemas.microsoft.com/office/drawing/2014/main" id="{40944BDC-539F-A88B-C841-6B13E78A6014}"/>
              </a:ext>
            </a:extLst>
          </p:cNvPr>
          <p:cNvSpPr txBox="1"/>
          <p:nvPr/>
        </p:nvSpPr>
        <p:spPr>
          <a:xfrm>
            <a:off x="6810993" y="5237512"/>
            <a:ext cx="416873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Image Details:</a:t>
            </a:r>
          </a:p>
        </p:txBody>
      </p:sp>
      <p:pic>
        <p:nvPicPr>
          <p:cNvPr id="8" name="Picture 8">
            <a:extLst>
              <a:ext uri="{FF2B5EF4-FFF2-40B4-BE49-F238E27FC236}">
                <a16:creationId xmlns:a16="http://schemas.microsoft.com/office/drawing/2014/main" id="{BED98AE9-ED46-E743-BD9A-7FF64057182E}"/>
              </a:ext>
            </a:extLst>
          </p:cNvPr>
          <p:cNvPicPr>
            <a:picLocks noChangeAspect="1"/>
          </p:cNvPicPr>
          <p:nvPr/>
        </p:nvPicPr>
        <p:blipFill>
          <a:blip r:embed="rId2"/>
          <a:stretch>
            <a:fillRect/>
          </a:stretch>
        </p:blipFill>
        <p:spPr>
          <a:xfrm>
            <a:off x="805543" y="2150107"/>
            <a:ext cx="4544290" cy="3022903"/>
          </a:xfrm>
          <a:prstGeom prst="rect">
            <a:avLst/>
          </a:prstGeom>
        </p:spPr>
      </p:pic>
      <p:pic>
        <p:nvPicPr>
          <p:cNvPr id="12" name="Picture 8">
            <a:extLst>
              <a:ext uri="{FF2B5EF4-FFF2-40B4-BE49-F238E27FC236}">
                <a16:creationId xmlns:a16="http://schemas.microsoft.com/office/drawing/2014/main" id="{FF7F480E-523B-F2FD-E42B-AC4F62DADAE6}"/>
              </a:ext>
            </a:extLst>
          </p:cNvPr>
          <p:cNvPicPr>
            <a:picLocks noChangeAspect="1"/>
          </p:cNvPicPr>
          <p:nvPr/>
        </p:nvPicPr>
        <p:blipFill>
          <a:blip r:embed="rId2"/>
          <a:stretch>
            <a:fillRect/>
          </a:stretch>
        </p:blipFill>
        <p:spPr>
          <a:xfrm>
            <a:off x="6426529" y="2120419"/>
            <a:ext cx="4544290" cy="3022903"/>
          </a:xfrm>
          <a:prstGeom prst="rect">
            <a:avLst/>
          </a:prstGeom>
        </p:spPr>
      </p:pic>
      <p:pic>
        <p:nvPicPr>
          <p:cNvPr id="13" name="Picture 13" descr="Graphical user interface, text&#10;&#10;Description automatically generated">
            <a:extLst>
              <a:ext uri="{FF2B5EF4-FFF2-40B4-BE49-F238E27FC236}">
                <a16:creationId xmlns:a16="http://schemas.microsoft.com/office/drawing/2014/main" id="{64FC0A97-5306-7A1A-8DFD-1D1E7A0A2F76}"/>
              </a:ext>
            </a:extLst>
          </p:cNvPr>
          <p:cNvPicPr>
            <a:picLocks noChangeAspect="1"/>
          </p:cNvPicPr>
          <p:nvPr/>
        </p:nvPicPr>
        <p:blipFill>
          <a:blip r:embed="rId3"/>
          <a:stretch>
            <a:fillRect/>
          </a:stretch>
        </p:blipFill>
        <p:spPr>
          <a:xfrm>
            <a:off x="6426530" y="5725872"/>
            <a:ext cx="2743200" cy="948075"/>
          </a:xfrm>
          <a:prstGeom prst="rect">
            <a:avLst/>
          </a:prstGeom>
        </p:spPr>
      </p:pic>
    </p:spTree>
    <p:extLst>
      <p:ext uri="{BB962C8B-B14F-4D97-AF65-F5344CB8AC3E}">
        <p14:creationId xmlns:p14="http://schemas.microsoft.com/office/powerpoint/2010/main" val="7671082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D2FD795-8DF5-44F0-8664-4D8F626DD8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7C6B683D-13FA-4605-8648-01FC9C82FE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2191999" cy="6861600"/>
            <a:chOff x="1" y="0"/>
            <a:chExt cx="12191999" cy="6861600"/>
          </a:xfrm>
        </p:grpSpPr>
        <p:sp>
          <p:nvSpPr>
            <p:cNvPr id="12" name="Rectangle 11">
              <a:extLst>
                <a:ext uri="{FF2B5EF4-FFF2-40B4-BE49-F238E27FC236}">
                  <a16:creationId xmlns:a16="http://schemas.microsoft.com/office/drawing/2014/main" id="{9852A959-AA36-4E4C-940B-F33A7BE0ABC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FFFC38A9-EA65-4BD6-A6E1-CAD07CCB81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F9E36CA9-9013-4306-B36F-2E349B6FEDB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CE8D3FFE-4362-43F6-99D3-1B83F7AD594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20" name="Rectangle 19">
                <a:extLst>
                  <a:ext uri="{FF2B5EF4-FFF2-40B4-BE49-F238E27FC236}">
                    <a16:creationId xmlns:a16="http://schemas.microsoft.com/office/drawing/2014/main" id="{F7AA39D6-8796-468A-8C18-D17C0BBF2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75967788-298A-4B75-B02F-0625E5F848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8D0FB4E1-29BE-427B-9999-B25351A07CB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18" name="Rectangle 17">
                <a:extLst>
                  <a:ext uri="{FF2B5EF4-FFF2-40B4-BE49-F238E27FC236}">
                    <a16:creationId xmlns:a16="http://schemas.microsoft.com/office/drawing/2014/main" id="{39914662-C165-4AD1-89C0-F6C47C109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84C8199-BC83-4D02-8937-CF9AB0F4CF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4A28F3F3-1D22-45C2-8627-C7E4E74BDD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 name="Rectangle 22">
            <a:extLst>
              <a:ext uri="{FF2B5EF4-FFF2-40B4-BE49-F238E27FC236}">
                <a16:creationId xmlns:a16="http://schemas.microsoft.com/office/drawing/2014/main" id="{9D8267F7-1115-4F9A-BEF5-BB6664BCF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6858000"/>
          </a:xfrm>
          <a:prstGeom prst="rect">
            <a:avLst/>
          </a:prstGeom>
          <a:gradFill>
            <a:gsLst>
              <a:gs pos="0">
                <a:schemeClr val="bg2">
                  <a:alpha val="40000"/>
                </a:schemeClr>
              </a:gs>
              <a:gs pos="100000">
                <a:schemeClr val="bg2">
                  <a:alpha val="80000"/>
                </a:schemeClr>
              </a:gs>
            </a:gsLst>
            <a:lin ang="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1E7418EA-7A14-AE44-814F-9FE3A2086744}"/>
              </a:ext>
            </a:extLst>
          </p:cNvPr>
          <p:cNvSpPr>
            <a:spLocks noGrp="1"/>
          </p:cNvSpPr>
          <p:nvPr>
            <p:ph type="title"/>
          </p:nvPr>
        </p:nvSpPr>
        <p:spPr>
          <a:xfrm>
            <a:off x="7086315" y="545126"/>
            <a:ext cx="4554821" cy="2186096"/>
          </a:xfrm>
        </p:spPr>
        <p:txBody>
          <a:bodyPr anchor="t">
            <a:normAutofit/>
          </a:bodyPr>
          <a:lstStyle/>
          <a:p>
            <a:r>
              <a:rPr lang="en-US" sz="4200">
                <a:ea typeface="+mj-lt"/>
                <a:cs typeface="+mj-lt"/>
              </a:rPr>
              <a:t>Concept of kernels and filters in image processing</a:t>
            </a:r>
            <a:endParaRPr lang="en-US" sz="4200"/>
          </a:p>
        </p:txBody>
      </p:sp>
      <p:pic>
        <p:nvPicPr>
          <p:cNvPr id="4" name="Picture 4" descr="A picture containing calendar&#10;&#10;Description automatically generated">
            <a:extLst>
              <a:ext uri="{FF2B5EF4-FFF2-40B4-BE49-F238E27FC236}">
                <a16:creationId xmlns:a16="http://schemas.microsoft.com/office/drawing/2014/main" id="{E317E6B1-2318-9EAD-5B29-3B0E2ACD4701}"/>
              </a:ext>
            </a:extLst>
          </p:cNvPr>
          <p:cNvPicPr>
            <a:picLocks noChangeAspect="1"/>
          </p:cNvPicPr>
          <p:nvPr/>
        </p:nvPicPr>
        <p:blipFill>
          <a:blip r:embed="rId2"/>
          <a:stretch>
            <a:fillRect/>
          </a:stretch>
        </p:blipFill>
        <p:spPr>
          <a:xfrm>
            <a:off x="540000" y="747822"/>
            <a:ext cx="6049714" cy="5353080"/>
          </a:xfrm>
          <a:prstGeom prst="rect">
            <a:avLst/>
          </a:prstGeom>
        </p:spPr>
      </p:pic>
      <p:sp>
        <p:nvSpPr>
          <p:cNvPr id="3" name="Content Placeholder 2">
            <a:extLst>
              <a:ext uri="{FF2B5EF4-FFF2-40B4-BE49-F238E27FC236}">
                <a16:creationId xmlns:a16="http://schemas.microsoft.com/office/drawing/2014/main" id="{2C8BFC94-3522-5B2B-AE37-4DF337E3F3C3}"/>
              </a:ext>
            </a:extLst>
          </p:cNvPr>
          <p:cNvSpPr>
            <a:spLocks noGrp="1"/>
          </p:cNvSpPr>
          <p:nvPr>
            <p:ph idx="1"/>
          </p:nvPr>
        </p:nvSpPr>
        <p:spPr>
          <a:xfrm>
            <a:off x="7104063" y="2947121"/>
            <a:ext cx="4537073" cy="3361604"/>
          </a:xfrm>
        </p:spPr>
        <p:txBody>
          <a:bodyPr vert="horz" lIns="91440" tIns="45720" rIns="91440" bIns="45720" rtlCol="0" anchor="t">
            <a:normAutofit/>
          </a:bodyPr>
          <a:lstStyle/>
          <a:p>
            <a:pPr marL="269875" indent="-269875"/>
            <a:r>
              <a:rPr lang="en-US" dirty="0">
                <a:ea typeface="+mn-lt"/>
                <a:cs typeface="+mn-lt"/>
              </a:rPr>
              <a:t>In image processing, a </a:t>
            </a:r>
            <a:r>
              <a:rPr lang="en-US" b="1" dirty="0">
                <a:ea typeface="+mn-lt"/>
                <a:cs typeface="+mn-lt"/>
              </a:rPr>
              <a:t>kernel</a:t>
            </a:r>
            <a:r>
              <a:rPr lang="en-US" dirty="0">
                <a:ea typeface="+mn-lt"/>
                <a:cs typeface="+mn-lt"/>
              </a:rPr>
              <a:t>, </a:t>
            </a:r>
            <a:r>
              <a:rPr lang="en-US" b="1" dirty="0">
                <a:ea typeface="+mn-lt"/>
                <a:cs typeface="+mn-lt"/>
              </a:rPr>
              <a:t>convolution matrix</a:t>
            </a:r>
            <a:r>
              <a:rPr lang="en-US" dirty="0">
                <a:ea typeface="+mn-lt"/>
                <a:cs typeface="+mn-lt"/>
              </a:rPr>
              <a:t>, or </a:t>
            </a:r>
            <a:r>
              <a:rPr lang="en-US" b="1" dirty="0">
                <a:ea typeface="+mn-lt"/>
                <a:cs typeface="+mn-lt"/>
              </a:rPr>
              <a:t>mask</a:t>
            </a:r>
            <a:r>
              <a:rPr lang="en-US" dirty="0">
                <a:ea typeface="+mn-lt"/>
                <a:cs typeface="+mn-lt"/>
              </a:rPr>
              <a:t> is a small matrix used for blurring, sharpening, embossing, edge detection, and more. This is accomplished by doing a convolution between the kernel and an image.</a:t>
            </a:r>
            <a:r>
              <a:rPr lang="en-US" dirty="0"/>
              <a:t> </a:t>
            </a:r>
          </a:p>
        </p:txBody>
      </p:sp>
    </p:spTree>
    <p:extLst>
      <p:ext uri="{BB962C8B-B14F-4D97-AF65-F5344CB8AC3E}">
        <p14:creationId xmlns:p14="http://schemas.microsoft.com/office/powerpoint/2010/main" val="14068144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78835A2-3093-DDAD-C005-EEF5424D10E8}"/>
              </a:ext>
            </a:extLst>
          </p:cNvPr>
          <p:cNvSpPr>
            <a:spLocks noGrp="1"/>
          </p:cNvSpPr>
          <p:nvPr>
            <p:ph idx="1"/>
          </p:nvPr>
        </p:nvSpPr>
        <p:spPr>
          <a:xfrm>
            <a:off x="540000" y="543395"/>
            <a:ext cx="11101136" cy="5765329"/>
          </a:xfrm>
        </p:spPr>
        <p:txBody>
          <a:bodyPr vert="horz" lIns="91440" tIns="45720" rIns="91440" bIns="45720" rtlCol="0" anchor="t">
            <a:normAutofit/>
          </a:bodyPr>
          <a:lstStyle/>
          <a:p>
            <a:pPr marL="269875" indent="-269875"/>
            <a:r>
              <a:rPr lang="en-US" dirty="0">
                <a:ea typeface="+mn-lt"/>
                <a:cs typeface="+mn-lt"/>
              </a:rPr>
              <a:t>Any pixel in the output image which would require values from beyond the edge is skipped and the convolution is done only for the existing </a:t>
            </a:r>
            <a:r>
              <a:rPr lang="en-GB" dirty="0">
                <a:ea typeface="+mn-lt"/>
                <a:cs typeface="+mn-lt"/>
              </a:rPr>
              <a:t>neighbouring</a:t>
            </a:r>
            <a:r>
              <a:rPr lang="en-US" dirty="0">
                <a:ea typeface="+mn-lt"/>
                <a:cs typeface="+mn-lt"/>
              </a:rPr>
              <a:t> pixels for the current pixel.</a:t>
            </a:r>
          </a:p>
          <a:p>
            <a:pPr marL="269875" indent="-269875"/>
            <a:r>
              <a:rPr lang="en-US" dirty="0"/>
              <a:t>We have implemented the following brute force algorithm for filtering without any </a:t>
            </a:r>
            <a:r>
              <a:rPr lang="en-GB" noProof="1"/>
              <a:t>optimisatio</a:t>
            </a:r>
            <a:r>
              <a:rPr lang="en-US" dirty="0"/>
              <a:t>n:</a:t>
            </a:r>
          </a:p>
          <a:p>
            <a:pPr marL="0" indent="0">
              <a:buNone/>
            </a:pPr>
            <a:endParaRPr lang="en-US" dirty="0"/>
          </a:p>
        </p:txBody>
      </p:sp>
      <p:pic>
        <p:nvPicPr>
          <p:cNvPr id="2" name="Picture 3" descr="Text, letter&#10;&#10;Description automatically generated">
            <a:extLst>
              <a:ext uri="{FF2B5EF4-FFF2-40B4-BE49-F238E27FC236}">
                <a16:creationId xmlns:a16="http://schemas.microsoft.com/office/drawing/2014/main" id="{EEF09206-DFBF-2C7C-32E7-7CE07AE1BA8A}"/>
              </a:ext>
            </a:extLst>
          </p:cNvPr>
          <p:cNvPicPr>
            <a:picLocks noChangeAspect="1"/>
          </p:cNvPicPr>
          <p:nvPr/>
        </p:nvPicPr>
        <p:blipFill>
          <a:blip r:embed="rId2"/>
          <a:stretch>
            <a:fillRect/>
          </a:stretch>
        </p:blipFill>
        <p:spPr>
          <a:xfrm>
            <a:off x="1039703" y="2078349"/>
            <a:ext cx="6166833" cy="2465608"/>
          </a:xfrm>
          <a:prstGeom prst="rect">
            <a:avLst/>
          </a:prstGeom>
        </p:spPr>
      </p:pic>
      <p:sp>
        <p:nvSpPr>
          <p:cNvPr id="4" name="TextBox 3">
            <a:extLst>
              <a:ext uri="{FF2B5EF4-FFF2-40B4-BE49-F238E27FC236}">
                <a16:creationId xmlns:a16="http://schemas.microsoft.com/office/drawing/2014/main" id="{DBCBC150-FC07-2B60-2501-B6A6AA39DC69}"/>
              </a:ext>
            </a:extLst>
          </p:cNvPr>
          <p:cNvSpPr txBox="1"/>
          <p:nvPr/>
        </p:nvSpPr>
        <p:spPr>
          <a:xfrm>
            <a:off x="711021" y="4936901"/>
            <a:ext cx="1071897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dirty="0"/>
              <a:t>In the course-work, we have implemented the average kernel and median kernel filter for various types of images.</a:t>
            </a:r>
          </a:p>
        </p:txBody>
      </p:sp>
    </p:spTree>
    <p:extLst>
      <p:ext uri="{BB962C8B-B14F-4D97-AF65-F5344CB8AC3E}">
        <p14:creationId xmlns:p14="http://schemas.microsoft.com/office/powerpoint/2010/main" val="40058056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8">
            <a:extLst>
              <a:ext uri="{FF2B5EF4-FFF2-40B4-BE49-F238E27FC236}">
                <a16:creationId xmlns:a16="http://schemas.microsoft.com/office/drawing/2014/main" id="{81C8C0F4-5C44-4C3F-B321-5CB3E2BABC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10">
            <a:extLst>
              <a:ext uri="{FF2B5EF4-FFF2-40B4-BE49-F238E27FC236}">
                <a16:creationId xmlns:a16="http://schemas.microsoft.com/office/drawing/2014/main" id="{987A62DB-71D7-497D-BE1C-933ECB515A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925125" y="3600"/>
            <a:ext cx="7266875" cy="6854400"/>
            <a:chOff x="4925125" y="3600"/>
            <a:chExt cx="7266875" cy="6854400"/>
          </a:xfrm>
        </p:grpSpPr>
        <p:sp>
          <p:nvSpPr>
            <p:cNvPr id="12" name="Oval 11">
              <a:extLst>
                <a:ext uri="{FF2B5EF4-FFF2-40B4-BE49-F238E27FC236}">
                  <a16:creationId xmlns:a16="http://schemas.microsoft.com/office/drawing/2014/main" id="{FDAC2767-A7E3-4697-90F6-443A5831403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4925125" y="1098000"/>
              <a:ext cx="5760000" cy="5760000"/>
            </a:xfrm>
            <a:prstGeom prst="ellipse">
              <a:avLst/>
            </a:prstGeom>
            <a:solidFill>
              <a:schemeClr val="accent1">
                <a:alpha val="8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AB23E396-A746-411A-8709-32ABC4DDEA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105686" y="65314"/>
              <a:ext cx="4320000" cy="4320000"/>
            </a:xfrm>
            <a:prstGeom prst="ellipse">
              <a:avLst/>
            </a:prstGeom>
            <a:solidFill>
              <a:schemeClr val="accent3"/>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D135C986-CB82-4211-A910-D232B9BCA1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337600" y="360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useBgFill="1">
        <p:nvSpPr>
          <p:cNvPr id="16" name="Freeform: Shape 15">
            <a:extLst>
              <a:ext uri="{FF2B5EF4-FFF2-40B4-BE49-F238E27FC236}">
                <a16:creationId xmlns:a16="http://schemas.microsoft.com/office/drawing/2014/main" id="{837F2C8F-CC11-4A18-AA7E-AE8C022CDC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6000" y="1"/>
            <a:ext cx="6858000" cy="6857999"/>
          </a:xfrm>
          <a:custGeom>
            <a:avLst/>
            <a:gdLst>
              <a:gd name="connsiteX0" fmla="*/ 3428961 w 6858000"/>
              <a:gd name="connsiteY0" fmla="*/ 0 h 6857999"/>
              <a:gd name="connsiteX1" fmla="*/ 3429042 w 6858000"/>
              <a:gd name="connsiteY1" fmla="*/ 0 h 6857999"/>
              <a:gd name="connsiteX2" fmla="*/ 3605457 w 6858000"/>
              <a:gd name="connsiteY2" fmla="*/ 4461 h 6857999"/>
              <a:gd name="connsiteX3" fmla="*/ 6858000 w 6858000"/>
              <a:gd name="connsiteY3" fmla="*/ 3429000 h 6857999"/>
              <a:gd name="connsiteX4" fmla="*/ 3429001 w 6858000"/>
              <a:gd name="connsiteY4" fmla="*/ 6857999 h 6857999"/>
              <a:gd name="connsiteX5" fmla="*/ 0 w 6858000"/>
              <a:gd name="connsiteY5" fmla="*/ 3429000 h 6857999"/>
              <a:gd name="connsiteX6" fmla="*/ 3252545 w 6858000"/>
              <a:gd name="connsiteY6" fmla="*/ 44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8000" h="6857999">
                <a:moveTo>
                  <a:pt x="3428961" y="0"/>
                </a:moveTo>
                <a:lnTo>
                  <a:pt x="3429042" y="0"/>
                </a:lnTo>
                <a:lnTo>
                  <a:pt x="3605457" y="4461"/>
                </a:lnTo>
                <a:cubicBezTo>
                  <a:pt x="5417236" y="96300"/>
                  <a:pt x="6858000" y="1594396"/>
                  <a:pt x="6858000" y="3429000"/>
                </a:cubicBezTo>
                <a:cubicBezTo>
                  <a:pt x="6858000" y="5322784"/>
                  <a:pt x="5322784" y="6857999"/>
                  <a:pt x="3429001" y="6857999"/>
                </a:cubicBezTo>
                <a:cubicBezTo>
                  <a:pt x="1535216" y="6857999"/>
                  <a:pt x="0" y="5322784"/>
                  <a:pt x="0" y="3429000"/>
                </a:cubicBezTo>
                <a:cubicBezTo>
                  <a:pt x="0" y="1594396"/>
                  <a:pt x="1440765" y="96300"/>
                  <a:pt x="3252545" y="4461"/>
                </a:cubicBezTo>
                <a:close/>
              </a:path>
            </a:pathLst>
          </a:custGeom>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725AD5C-2397-0B97-53EF-2818F46D7904}"/>
              </a:ext>
            </a:extLst>
          </p:cNvPr>
          <p:cNvSpPr>
            <a:spLocks noGrp="1"/>
          </p:cNvSpPr>
          <p:nvPr>
            <p:ph type="title"/>
          </p:nvPr>
        </p:nvSpPr>
        <p:spPr>
          <a:xfrm>
            <a:off x="540000" y="540000"/>
            <a:ext cx="4500561" cy="2181946"/>
          </a:xfrm>
        </p:spPr>
        <p:txBody>
          <a:bodyPr anchor="t">
            <a:normAutofit/>
          </a:bodyPr>
          <a:lstStyle/>
          <a:p>
            <a:r>
              <a:rPr lang="en-US" sz="4700">
                <a:ea typeface="+mj-lt"/>
                <a:cs typeface="+mj-lt"/>
              </a:rPr>
              <a:t>Developing an Average Filter Kernel in C</a:t>
            </a:r>
            <a:endParaRPr lang="en-US" sz="4700"/>
          </a:p>
        </p:txBody>
      </p:sp>
      <p:sp>
        <p:nvSpPr>
          <p:cNvPr id="3" name="Content Placeholder 2">
            <a:extLst>
              <a:ext uri="{FF2B5EF4-FFF2-40B4-BE49-F238E27FC236}">
                <a16:creationId xmlns:a16="http://schemas.microsoft.com/office/drawing/2014/main" id="{34569E39-590D-F0AA-7A64-EB7357480B00}"/>
              </a:ext>
            </a:extLst>
          </p:cNvPr>
          <p:cNvSpPr>
            <a:spLocks noGrp="1"/>
          </p:cNvSpPr>
          <p:nvPr>
            <p:ph idx="1"/>
          </p:nvPr>
        </p:nvSpPr>
        <p:spPr>
          <a:xfrm>
            <a:off x="550863" y="2947121"/>
            <a:ext cx="4500562" cy="3361604"/>
          </a:xfrm>
        </p:spPr>
        <p:txBody>
          <a:bodyPr vert="horz" lIns="91440" tIns="45720" rIns="91440" bIns="45720" rtlCol="0" anchor="t">
            <a:normAutofit/>
          </a:bodyPr>
          <a:lstStyle/>
          <a:p>
            <a:pPr marL="269875" indent="-269875"/>
            <a:r>
              <a:rPr lang="en-US" dirty="0"/>
              <a:t>We have maintained the same read and write subroutines as mentioned in the previous code snippets, and have added a new function named filter() which accepts the PGM structure pointer and the size of filter window; and also tweaked the main function to some extent.</a:t>
            </a:r>
          </a:p>
        </p:txBody>
      </p:sp>
      <p:pic>
        <p:nvPicPr>
          <p:cNvPr id="4" name="Picture 4" descr="Text&#10;&#10;Description automatically generated">
            <a:extLst>
              <a:ext uri="{FF2B5EF4-FFF2-40B4-BE49-F238E27FC236}">
                <a16:creationId xmlns:a16="http://schemas.microsoft.com/office/drawing/2014/main" id="{1D456E34-4E40-D5CA-8F67-F4F952483EFD}"/>
              </a:ext>
            </a:extLst>
          </p:cNvPr>
          <p:cNvPicPr>
            <a:picLocks noChangeAspect="1"/>
          </p:cNvPicPr>
          <p:nvPr/>
        </p:nvPicPr>
        <p:blipFill>
          <a:blip r:embed="rId2"/>
          <a:stretch>
            <a:fillRect/>
          </a:stretch>
        </p:blipFill>
        <p:spPr>
          <a:xfrm>
            <a:off x="6132001" y="1045130"/>
            <a:ext cx="4385998" cy="5509947"/>
          </a:xfrm>
          <a:prstGeom prst="rect">
            <a:avLst/>
          </a:prstGeom>
        </p:spPr>
      </p:pic>
      <p:sp>
        <p:nvSpPr>
          <p:cNvPr id="5" name="TextBox 4">
            <a:extLst>
              <a:ext uri="{FF2B5EF4-FFF2-40B4-BE49-F238E27FC236}">
                <a16:creationId xmlns:a16="http://schemas.microsoft.com/office/drawing/2014/main" id="{8B044166-D10F-45FD-816C-A5283914467C}"/>
              </a:ext>
            </a:extLst>
          </p:cNvPr>
          <p:cNvSpPr txBox="1"/>
          <p:nvPr/>
        </p:nvSpPr>
        <p:spPr>
          <a:xfrm>
            <a:off x="6147954" y="371103"/>
            <a:ext cx="4230584" cy="3834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1. Main Function</a:t>
            </a:r>
          </a:p>
        </p:txBody>
      </p:sp>
    </p:spTree>
    <p:extLst>
      <p:ext uri="{BB962C8B-B14F-4D97-AF65-F5344CB8AC3E}">
        <p14:creationId xmlns:p14="http://schemas.microsoft.com/office/powerpoint/2010/main" val="15586211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1E7D1-6258-A578-571E-6B124A55408D}"/>
              </a:ext>
            </a:extLst>
          </p:cNvPr>
          <p:cNvSpPr>
            <a:spLocks noGrp="1"/>
          </p:cNvSpPr>
          <p:nvPr>
            <p:ph type="title"/>
          </p:nvPr>
        </p:nvSpPr>
        <p:spPr>
          <a:xfrm>
            <a:off x="540000" y="121437"/>
            <a:ext cx="11101135" cy="908956"/>
          </a:xfrm>
        </p:spPr>
        <p:txBody>
          <a:bodyPr>
            <a:normAutofit fontScale="90000"/>
          </a:bodyPr>
          <a:lstStyle/>
          <a:p>
            <a:r>
              <a:rPr lang="en-US" dirty="0"/>
              <a:t>Filter Function</a:t>
            </a:r>
          </a:p>
        </p:txBody>
      </p:sp>
      <p:pic>
        <p:nvPicPr>
          <p:cNvPr id="4" name="Picture 4" descr="Text&#10;&#10;Description automatically generated">
            <a:extLst>
              <a:ext uri="{FF2B5EF4-FFF2-40B4-BE49-F238E27FC236}">
                <a16:creationId xmlns:a16="http://schemas.microsoft.com/office/drawing/2014/main" id="{CB041DA6-213F-1A05-0CF9-4A4BAB5494BA}"/>
              </a:ext>
            </a:extLst>
          </p:cNvPr>
          <p:cNvPicPr>
            <a:picLocks noChangeAspect="1"/>
          </p:cNvPicPr>
          <p:nvPr/>
        </p:nvPicPr>
        <p:blipFill>
          <a:blip r:embed="rId2"/>
          <a:stretch>
            <a:fillRect/>
          </a:stretch>
        </p:blipFill>
        <p:spPr>
          <a:xfrm>
            <a:off x="2072105" y="918078"/>
            <a:ext cx="7540579" cy="5771997"/>
          </a:xfrm>
          <a:prstGeom prst="rect">
            <a:avLst/>
          </a:prstGeom>
        </p:spPr>
      </p:pic>
    </p:spTree>
    <p:extLst>
      <p:ext uri="{BB962C8B-B14F-4D97-AF65-F5344CB8AC3E}">
        <p14:creationId xmlns:p14="http://schemas.microsoft.com/office/powerpoint/2010/main" val="27311751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9550A-C3F1-9C6A-6D04-C3CD1811D59B}"/>
              </a:ext>
            </a:extLst>
          </p:cNvPr>
          <p:cNvSpPr>
            <a:spLocks noGrp="1"/>
          </p:cNvSpPr>
          <p:nvPr>
            <p:ph type="title"/>
          </p:nvPr>
        </p:nvSpPr>
        <p:spPr>
          <a:xfrm>
            <a:off x="540000" y="540000"/>
            <a:ext cx="11101135" cy="1017811"/>
          </a:xfrm>
        </p:spPr>
        <p:txBody>
          <a:bodyPr>
            <a:normAutofit fontScale="90000"/>
          </a:bodyPr>
          <a:lstStyle/>
          <a:p>
            <a:r>
              <a:rPr lang="en-US" dirty="0"/>
              <a:t>Testcase 01:</a:t>
            </a:r>
            <a:br>
              <a:rPr lang="en-US" dirty="0"/>
            </a:br>
            <a:endParaRPr lang="en-US" dirty="0"/>
          </a:p>
        </p:txBody>
      </p:sp>
      <p:cxnSp>
        <p:nvCxnSpPr>
          <p:cNvPr id="4" name="Straight Arrow Connector 3">
            <a:extLst>
              <a:ext uri="{FF2B5EF4-FFF2-40B4-BE49-F238E27FC236}">
                <a16:creationId xmlns:a16="http://schemas.microsoft.com/office/drawing/2014/main" id="{27668098-0DD8-135B-5CF3-93B61B3C2559}"/>
              </a:ext>
            </a:extLst>
          </p:cNvPr>
          <p:cNvCxnSpPr/>
          <p:nvPr/>
        </p:nvCxnSpPr>
        <p:spPr>
          <a:xfrm>
            <a:off x="5747656" y="1388422"/>
            <a:ext cx="53441" cy="5397335"/>
          </a:xfrm>
          <a:prstGeom prst="straightConnector1">
            <a:avLst/>
          </a:prstGeom>
        </p:spPr>
        <p:style>
          <a:lnRef idx="3">
            <a:schemeClr val="accent6"/>
          </a:lnRef>
          <a:fillRef idx="0">
            <a:schemeClr val="accent6"/>
          </a:fillRef>
          <a:effectRef idx="2">
            <a:schemeClr val="accent6"/>
          </a:effectRef>
          <a:fontRef idx="minor">
            <a:schemeClr val="tx1"/>
          </a:fontRef>
        </p:style>
      </p:cxnSp>
      <p:sp>
        <p:nvSpPr>
          <p:cNvPr id="5" name="TextBox 4">
            <a:extLst>
              <a:ext uri="{FF2B5EF4-FFF2-40B4-BE49-F238E27FC236}">
                <a16:creationId xmlns:a16="http://schemas.microsoft.com/office/drawing/2014/main" id="{DD6CB4AE-B070-A231-B24C-E00519D45F51}"/>
              </a:ext>
            </a:extLst>
          </p:cNvPr>
          <p:cNvSpPr txBox="1"/>
          <p:nvPr/>
        </p:nvSpPr>
        <p:spPr>
          <a:xfrm>
            <a:off x="569025"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Input File</a:t>
            </a:r>
          </a:p>
        </p:txBody>
      </p:sp>
      <p:sp>
        <p:nvSpPr>
          <p:cNvPr id="6" name="TextBox 5">
            <a:extLst>
              <a:ext uri="{FF2B5EF4-FFF2-40B4-BE49-F238E27FC236}">
                <a16:creationId xmlns:a16="http://schemas.microsoft.com/office/drawing/2014/main" id="{127195F9-21E0-A561-CD7F-3909E0F6CE77}"/>
              </a:ext>
            </a:extLst>
          </p:cNvPr>
          <p:cNvSpPr txBox="1"/>
          <p:nvPr/>
        </p:nvSpPr>
        <p:spPr>
          <a:xfrm>
            <a:off x="6190012"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Output File</a:t>
            </a:r>
          </a:p>
        </p:txBody>
      </p:sp>
      <p:sp>
        <p:nvSpPr>
          <p:cNvPr id="10" name="TextBox 9">
            <a:extLst>
              <a:ext uri="{FF2B5EF4-FFF2-40B4-BE49-F238E27FC236}">
                <a16:creationId xmlns:a16="http://schemas.microsoft.com/office/drawing/2014/main" id="{40944BDC-539F-A88B-C841-6B13E78A6014}"/>
              </a:ext>
            </a:extLst>
          </p:cNvPr>
          <p:cNvSpPr txBox="1"/>
          <p:nvPr/>
        </p:nvSpPr>
        <p:spPr>
          <a:xfrm>
            <a:off x="6741720" y="5029694"/>
            <a:ext cx="416873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Image Details:</a:t>
            </a:r>
          </a:p>
        </p:txBody>
      </p:sp>
      <p:pic>
        <p:nvPicPr>
          <p:cNvPr id="3" name="Picture 10" descr="Background pattern&#10;&#10;Description automatically generated">
            <a:extLst>
              <a:ext uri="{FF2B5EF4-FFF2-40B4-BE49-F238E27FC236}">
                <a16:creationId xmlns:a16="http://schemas.microsoft.com/office/drawing/2014/main" id="{39C7E079-173C-8C24-4A1E-410ABC3E49A6}"/>
              </a:ext>
            </a:extLst>
          </p:cNvPr>
          <p:cNvPicPr>
            <a:picLocks noChangeAspect="1"/>
          </p:cNvPicPr>
          <p:nvPr/>
        </p:nvPicPr>
        <p:blipFill>
          <a:blip r:embed="rId2"/>
          <a:stretch>
            <a:fillRect/>
          </a:stretch>
        </p:blipFill>
        <p:spPr>
          <a:xfrm>
            <a:off x="538348" y="2532046"/>
            <a:ext cx="4821381" cy="2367882"/>
          </a:xfrm>
          <a:prstGeom prst="rect">
            <a:avLst/>
          </a:prstGeom>
        </p:spPr>
      </p:pic>
      <p:pic>
        <p:nvPicPr>
          <p:cNvPr id="11" name="Picture 11" descr="A picture containing person, outdoor&#10;&#10;Description automatically generated">
            <a:extLst>
              <a:ext uri="{FF2B5EF4-FFF2-40B4-BE49-F238E27FC236}">
                <a16:creationId xmlns:a16="http://schemas.microsoft.com/office/drawing/2014/main" id="{C0B809AF-3E8A-1601-F03F-71D9E0F56C1A}"/>
              </a:ext>
            </a:extLst>
          </p:cNvPr>
          <p:cNvPicPr>
            <a:picLocks noChangeAspect="1"/>
          </p:cNvPicPr>
          <p:nvPr/>
        </p:nvPicPr>
        <p:blipFill>
          <a:blip r:embed="rId3"/>
          <a:stretch>
            <a:fillRect/>
          </a:stretch>
        </p:blipFill>
        <p:spPr>
          <a:xfrm>
            <a:off x="6367153" y="2527465"/>
            <a:ext cx="4791694" cy="2357251"/>
          </a:xfrm>
          <a:prstGeom prst="rect">
            <a:avLst/>
          </a:prstGeom>
        </p:spPr>
      </p:pic>
      <p:pic>
        <p:nvPicPr>
          <p:cNvPr id="12" name="Picture 12" descr="Text&#10;&#10;Description automatically generated">
            <a:extLst>
              <a:ext uri="{FF2B5EF4-FFF2-40B4-BE49-F238E27FC236}">
                <a16:creationId xmlns:a16="http://schemas.microsoft.com/office/drawing/2014/main" id="{16C4A7E9-EFAF-2826-AEA3-97EF52E52DB0}"/>
              </a:ext>
            </a:extLst>
          </p:cNvPr>
          <p:cNvPicPr>
            <a:picLocks noChangeAspect="1"/>
          </p:cNvPicPr>
          <p:nvPr/>
        </p:nvPicPr>
        <p:blipFill>
          <a:blip r:embed="rId4"/>
          <a:stretch>
            <a:fillRect/>
          </a:stretch>
        </p:blipFill>
        <p:spPr>
          <a:xfrm>
            <a:off x="6792686" y="5401669"/>
            <a:ext cx="2990602" cy="1349078"/>
          </a:xfrm>
          <a:prstGeom prst="rect">
            <a:avLst/>
          </a:prstGeom>
        </p:spPr>
      </p:pic>
    </p:spTree>
    <p:extLst>
      <p:ext uri="{BB962C8B-B14F-4D97-AF65-F5344CB8AC3E}">
        <p14:creationId xmlns:p14="http://schemas.microsoft.com/office/powerpoint/2010/main" val="3301678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9550A-C3F1-9C6A-6D04-C3CD1811D59B}"/>
              </a:ext>
            </a:extLst>
          </p:cNvPr>
          <p:cNvSpPr>
            <a:spLocks noGrp="1"/>
          </p:cNvSpPr>
          <p:nvPr>
            <p:ph type="title"/>
          </p:nvPr>
        </p:nvSpPr>
        <p:spPr>
          <a:xfrm>
            <a:off x="540000" y="540000"/>
            <a:ext cx="11101135" cy="1017811"/>
          </a:xfrm>
        </p:spPr>
        <p:txBody>
          <a:bodyPr>
            <a:normAutofit fontScale="90000"/>
          </a:bodyPr>
          <a:lstStyle/>
          <a:p>
            <a:r>
              <a:rPr lang="en-US" dirty="0"/>
              <a:t>Testcase 02:</a:t>
            </a:r>
            <a:br>
              <a:rPr lang="en-US" dirty="0"/>
            </a:br>
            <a:endParaRPr lang="en-US" dirty="0"/>
          </a:p>
        </p:txBody>
      </p:sp>
      <p:cxnSp>
        <p:nvCxnSpPr>
          <p:cNvPr id="4" name="Straight Arrow Connector 3">
            <a:extLst>
              <a:ext uri="{FF2B5EF4-FFF2-40B4-BE49-F238E27FC236}">
                <a16:creationId xmlns:a16="http://schemas.microsoft.com/office/drawing/2014/main" id="{27668098-0DD8-135B-5CF3-93B61B3C2559}"/>
              </a:ext>
            </a:extLst>
          </p:cNvPr>
          <p:cNvCxnSpPr/>
          <p:nvPr/>
        </p:nvCxnSpPr>
        <p:spPr>
          <a:xfrm>
            <a:off x="5747656" y="1388422"/>
            <a:ext cx="53441" cy="5397335"/>
          </a:xfrm>
          <a:prstGeom prst="straightConnector1">
            <a:avLst/>
          </a:prstGeom>
        </p:spPr>
        <p:style>
          <a:lnRef idx="3">
            <a:schemeClr val="accent6"/>
          </a:lnRef>
          <a:fillRef idx="0">
            <a:schemeClr val="accent6"/>
          </a:fillRef>
          <a:effectRef idx="2">
            <a:schemeClr val="accent6"/>
          </a:effectRef>
          <a:fontRef idx="minor">
            <a:schemeClr val="tx1"/>
          </a:fontRef>
        </p:style>
      </p:cxnSp>
      <p:sp>
        <p:nvSpPr>
          <p:cNvPr id="5" name="TextBox 4">
            <a:extLst>
              <a:ext uri="{FF2B5EF4-FFF2-40B4-BE49-F238E27FC236}">
                <a16:creationId xmlns:a16="http://schemas.microsoft.com/office/drawing/2014/main" id="{DD6CB4AE-B070-A231-B24C-E00519D45F51}"/>
              </a:ext>
            </a:extLst>
          </p:cNvPr>
          <p:cNvSpPr txBox="1"/>
          <p:nvPr/>
        </p:nvSpPr>
        <p:spPr>
          <a:xfrm>
            <a:off x="569025"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Input File</a:t>
            </a:r>
          </a:p>
        </p:txBody>
      </p:sp>
      <p:sp>
        <p:nvSpPr>
          <p:cNvPr id="6" name="TextBox 5">
            <a:extLst>
              <a:ext uri="{FF2B5EF4-FFF2-40B4-BE49-F238E27FC236}">
                <a16:creationId xmlns:a16="http://schemas.microsoft.com/office/drawing/2014/main" id="{127195F9-21E0-A561-CD7F-3909E0F6CE77}"/>
              </a:ext>
            </a:extLst>
          </p:cNvPr>
          <p:cNvSpPr txBox="1"/>
          <p:nvPr/>
        </p:nvSpPr>
        <p:spPr>
          <a:xfrm>
            <a:off x="6190012"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Output File</a:t>
            </a:r>
          </a:p>
        </p:txBody>
      </p:sp>
      <p:sp>
        <p:nvSpPr>
          <p:cNvPr id="10" name="TextBox 9">
            <a:extLst>
              <a:ext uri="{FF2B5EF4-FFF2-40B4-BE49-F238E27FC236}">
                <a16:creationId xmlns:a16="http://schemas.microsoft.com/office/drawing/2014/main" id="{40944BDC-539F-A88B-C841-6B13E78A6014}"/>
              </a:ext>
            </a:extLst>
          </p:cNvPr>
          <p:cNvSpPr txBox="1"/>
          <p:nvPr/>
        </p:nvSpPr>
        <p:spPr>
          <a:xfrm>
            <a:off x="6741720" y="5029694"/>
            <a:ext cx="416873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Image Details:</a:t>
            </a:r>
          </a:p>
        </p:txBody>
      </p:sp>
      <p:pic>
        <p:nvPicPr>
          <p:cNvPr id="12" name="Picture 12" descr="Text&#10;&#10;Description automatically generated">
            <a:extLst>
              <a:ext uri="{FF2B5EF4-FFF2-40B4-BE49-F238E27FC236}">
                <a16:creationId xmlns:a16="http://schemas.microsoft.com/office/drawing/2014/main" id="{16C4A7E9-EFAF-2826-AEA3-97EF52E52DB0}"/>
              </a:ext>
            </a:extLst>
          </p:cNvPr>
          <p:cNvPicPr>
            <a:picLocks noChangeAspect="1"/>
          </p:cNvPicPr>
          <p:nvPr/>
        </p:nvPicPr>
        <p:blipFill>
          <a:blip r:embed="rId2"/>
          <a:stretch>
            <a:fillRect/>
          </a:stretch>
        </p:blipFill>
        <p:spPr>
          <a:xfrm>
            <a:off x="6792686" y="5401669"/>
            <a:ext cx="2990602" cy="1349078"/>
          </a:xfrm>
          <a:prstGeom prst="rect">
            <a:avLst/>
          </a:prstGeom>
        </p:spPr>
      </p:pic>
      <p:pic>
        <p:nvPicPr>
          <p:cNvPr id="7" name="Picture 7">
            <a:extLst>
              <a:ext uri="{FF2B5EF4-FFF2-40B4-BE49-F238E27FC236}">
                <a16:creationId xmlns:a16="http://schemas.microsoft.com/office/drawing/2014/main" id="{7D898309-8F9F-4EDA-B29C-BC25840A2181}"/>
              </a:ext>
            </a:extLst>
          </p:cNvPr>
          <p:cNvPicPr>
            <a:picLocks noChangeAspect="1"/>
          </p:cNvPicPr>
          <p:nvPr/>
        </p:nvPicPr>
        <p:blipFill>
          <a:blip r:embed="rId3"/>
          <a:stretch>
            <a:fillRect/>
          </a:stretch>
        </p:blipFill>
        <p:spPr>
          <a:xfrm>
            <a:off x="1043049" y="2523660"/>
            <a:ext cx="3881251" cy="2572679"/>
          </a:xfrm>
          <a:prstGeom prst="rect">
            <a:avLst/>
          </a:prstGeom>
        </p:spPr>
      </p:pic>
      <p:pic>
        <p:nvPicPr>
          <p:cNvPr id="8" name="Picture 8" descr="A picture containing text, mammal, dog&#10;&#10;Description automatically generated">
            <a:extLst>
              <a:ext uri="{FF2B5EF4-FFF2-40B4-BE49-F238E27FC236}">
                <a16:creationId xmlns:a16="http://schemas.microsoft.com/office/drawing/2014/main" id="{D490475F-856B-244A-86CB-38C3393A0CC0}"/>
              </a:ext>
            </a:extLst>
          </p:cNvPr>
          <p:cNvPicPr>
            <a:picLocks noChangeAspect="1"/>
          </p:cNvPicPr>
          <p:nvPr/>
        </p:nvPicPr>
        <p:blipFill>
          <a:blip r:embed="rId4"/>
          <a:stretch>
            <a:fillRect/>
          </a:stretch>
        </p:blipFill>
        <p:spPr>
          <a:xfrm>
            <a:off x="6743205" y="2521153"/>
            <a:ext cx="3881251" cy="2577694"/>
          </a:xfrm>
          <a:prstGeom prst="rect">
            <a:avLst/>
          </a:prstGeom>
        </p:spPr>
      </p:pic>
    </p:spTree>
    <p:extLst>
      <p:ext uri="{BB962C8B-B14F-4D97-AF65-F5344CB8AC3E}">
        <p14:creationId xmlns:p14="http://schemas.microsoft.com/office/powerpoint/2010/main" val="33695230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9550A-C3F1-9C6A-6D04-C3CD1811D59B}"/>
              </a:ext>
            </a:extLst>
          </p:cNvPr>
          <p:cNvSpPr>
            <a:spLocks noGrp="1"/>
          </p:cNvSpPr>
          <p:nvPr>
            <p:ph type="title"/>
          </p:nvPr>
        </p:nvSpPr>
        <p:spPr>
          <a:xfrm>
            <a:off x="540000" y="540000"/>
            <a:ext cx="11101135" cy="1017811"/>
          </a:xfrm>
        </p:spPr>
        <p:txBody>
          <a:bodyPr>
            <a:normAutofit fontScale="90000"/>
          </a:bodyPr>
          <a:lstStyle/>
          <a:p>
            <a:r>
              <a:rPr lang="en-US" dirty="0"/>
              <a:t>Testcase 03:</a:t>
            </a:r>
            <a:br>
              <a:rPr lang="en-US" dirty="0"/>
            </a:br>
            <a:endParaRPr lang="en-US" dirty="0"/>
          </a:p>
        </p:txBody>
      </p:sp>
      <p:cxnSp>
        <p:nvCxnSpPr>
          <p:cNvPr id="4" name="Straight Arrow Connector 3">
            <a:extLst>
              <a:ext uri="{FF2B5EF4-FFF2-40B4-BE49-F238E27FC236}">
                <a16:creationId xmlns:a16="http://schemas.microsoft.com/office/drawing/2014/main" id="{27668098-0DD8-135B-5CF3-93B61B3C2559}"/>
              </a:ext>
            </a:extLst>
          </p:cNvPr>
          <p:cNvCxnSpPr/>
          <p:nvPr/>
        </p:nvCxnSpPr>
        <p:spPr>
          <a:xfrm>
            <a:off x="5747656" y="1388422"/>
            <a:ext cx="53441" cy="5397335"/>
          </a:xfrm>
          <a:prstGeom prst="straightConnector1">
            <a:avLst/>
          </a:prstGeom>
        </p:spPr>
        <p:style>
          <a:lnRef idx="3">
            <a:schemeClr val="accent6"/>
          </a:lnRef>
          <a:fillRef idx="0">
            <a:schemeClr val="accent6"/>
          </a:fillRef>
          <a:effectRef idx="2">
            <a:schemeClr val="accent6"/>
          </a:effectRef>
          <a:fontRef idx="minor">
            <a:schemeClr val="tx1"/>
          </a:fontRef>
        </p:style>
      </p:cxnSp>
      <p:sp>
        <p:nvSpPr>
          <p:cNvPr id="5" name="TextBox 4">
            <a:extLst>
              <a:ext uri="{FF2B5EF4-FFF2-40B4-BE49-F238E27FC236}">
                <a16:creationId xmlns:a16="http://schemas.microsoft.com/office/drawing/2014/main" id="{DD6CB4AE-B070-A231-B24C-E00519D45F51}"/>
              </a:ext>
            </a:extLst>
          </p:cNvPr>
          <p:cNvSpPr txBox="1"/>
          <p:nvPr/>
        </p:nvSpPr>
        <p:spPr>
          <a:xfrm>
            <a:off x="569025"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Input File</a:t>
            </a:r>
          </a:p>
        </p:txBody>
      </p:sp>
      <p:sp>
        <p:nvSpPr>
          <p:cNvPr id="6" name="TextBox 5">
            <a:extLst>
              <a:ext uri="{FF2B5EF4-FFF2-40B4-BE49-F238E27FC236}">
                <a16:creationId xmlns:a16="http://schemas.microsoft.com/office/drawing/2014/main" id="{127195F9-21E0-A561-CD7F-3909E0F6CE77}"/>
              </a:ext>
            </a:extLst>
          </p:cNvPr>
          <p:cNvSpPr txBox="1"/>
          <p:nvPr/>
        </p:nvSpPr>
        <p:spPr>
          <a:xfrm>
            <a:off x="6190012"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Output File</a:t>
            </a:r>
          </a:p>
        </p:txBody>
      </p:sp>
      <p:sp>
        <p:nvSpPr>
          <p:cNvPr id="10" name="TextBox 9">
            <a:extLst>
              <a:ext uri="{FF2B5EF4-FFF2-40B4-BE49-F238E27FC236}">
                <a16:creationId xmlns:a16="http://schemas.microsoft.com/office/drawing/2014/main" id="{40944BDC-539F-A88B-C841-6B13E78A6014}"/>
              </a:ext>
            </a:extLst>
          </p:cNvPr>
          <p:cNvSpPr txBox="1"/>
          <p:nvPr/>
        </p:nvSpPr>
        <p:spPr>
          <a:xfrm>
            <a:off x="6682343" y="4851564"/>
            <a:ext cx="416873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Image Details:</a:t>
            </a:r>
          </a:p>
        </p:txBody>
      </p:sp>
      <p:pic>
        <p:nvPicPr>
          <p:cNvPr id="3" name="Picture 8" descr="A picture containing text&#10;&#10;Description automatically generated">
            <a:extLst>
              <a:ext uri="{FF2B5EF4-FFF2-40B4-BE49-F238E27FC236}">
                <a16:creationId xmlns:a16="http://schemas.microsoft.com/office/drawing/2014/main" id="{F5AA32CD-11F7-AA01-4A4B-DE73D5158DC9}"/>
              </a:ext>
            </a:extLst>
          </p:cNvPr>
          <p:cNvPicPr>
            <a:picLocks noChangeAspect="1"/>
          </p:cNvPicPr>
          <p:nvPr/>
        </p:nvPicPr>
        <p:blipFill>
          <a:blip r:embed="rId2"/>
          <a:stretch>
            <a:fillRect/>
          </a:stretch>
        </p:blipFill>
        <p:spPr>
          <a:xfrm>
            <a:off x="1290451" y="2108719"/>
            <a:ext cx="2743200" cy="2779106"/>
          </a:xfrm>
          <a:prstGeom prst="rect">
            <a:avLst/>
          </a:prstGeom>
        </p:spPr>
      </p:pic>
      <p:pic>
        <p:nvPicPr>
          <p:cNvPr id="7" name="Picture 7" descr="Text&#10;&#10;Description automatically generated">
            <a:extLst>
              <a:ext uri="{FF2B5EF4-FFF2-40B4-BE49-F238E27FC236}">
                <a16:creationId xmlns:a16="http://schemas.microsoft.com/office/drawing/2014/main" id="{7BEF5AC0-6173-FCC6-1F80-5649B0BCF18D}"/>
              </a:ext>
            </a:extLst>
          </p:cNvPr>
          <p:cNvPicPr>
            <a:picLocks noChangeAspect="1"/>
          </p:cNvPicPr>
          <p:nvPr/>
        </p:nvPicPr>
        <p:blipFill>
          <a:blip r:embed="rId3"/>
          <a:stretch>
            <a:fillRect/>
          </a:stretch>
        </p:blipFill>
        <p:spPr>
          <a:xfrm>
            <a:off x="6733309" y="5229740"/>
            <a:ext cx="2743200" cy="1425742"/>
          </a:xfrm>
          <a:prstGeom prst="rect">
            <a:avLst/>
          </a:prstGeom>
        </p:spPr>
      </p:pic>
      <p:pic>
        <p:nvPicPr>
          <p:cNvPr id="8" name="Picture 8" descr="A picture containing website&#10;&#10;Description automatically generated">
            <a:extLst>
              <a:ext uri="{FF2B5EF4-FFF2-40B4-BE49-F238E27FC236}">
                <a16:creationId xmlns:a16="http://schemas.microsoft.com/office/drawing/2014/main" id="{97D94131-186C-6299-840F-E9B5C4DFFB1A}"/>
              </a:ext>
            </a:extLst>
          </p:cNvPr>
          <p:cNvPicPr>
            <a:picLocks noChangeAspect="1"/>
          </p:cNvPicPr>
          <p:nvPr/>
        </p:nvPicPr>
        <p:blipFill>
          <a:blip r:embed="rId4"/>
          <a:stretch>
            <a:fillRect/>
          </a:stretch>
        </p:blipFill>
        <p:spPr>
          <a:xfrm>
            <a:off x="6861958" y="2110434"/>
            <a:ext cx="2743200" cy="2736093"/>
          </a:xfrm>
          <a:prstGeom prst="rect">
            <a:avLst/>
          </a:prstGeom>
        </p:spPr>
      </p:pic>
    </p:spTree>
    <p:extLst>
      <p:ext uri="{BB962C8B-B14F-4D97-AF65-F5344CB8AC3E}">
        <p14:creationId xmlns:p14="http://schemas.microsoft.com/office/powerpoint/2010/main" val="761762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EC643-8C96-7108-A11E-31FDBEAB2AB2}"/>
              </a:ext>
            </a:extLst>
          </p:cNvPr>
          <p:cNvSpPr>
            <a:spLocks noGrp="1"/>
          </p:cNvSpPr>
          <p:nvPr>
            <p:ph type="title"/>
          </p:nvPr>
        </p:nvSpPr>
        <p:spPr>
          <a:xfrm>
            <a:off x="540000" y="540000"/>
            <a:ext cx="11101135" cy="1251416"/>
          </a:xfrm>
        </p:spPr>
        <p:txBody>
          <a:bodyPr/>
          <a:lstStyle/>
          <a:p>
            <a:pPr algn="ctr"/>
            <a:r>
              <a:rPr lang="en-US" dirty="0"/>
              <a:t>Index</a:t>
            </a:r>
          </a:p>
        </p:txBody>
      </p:sp>
      <p:sp>
        <p:nvSpPr>
          <p:cNvPr id="3" name="Content Placeholder 2">
            <a:extLst>
              <a:ext uri="{FF2B5EF4-FFF2-40B4-BE49-F238E27FC236}">
                <a16:creationId xmlns:a16="http://schemas.microsoft.com/office/drawing/2014/main" id="{99B74569-6810-92FB-F4CD-367D96EC7CE5}"/>
              </a:ext>
            </a:extLst>
          </p:cNvPr>
          <p:cNvSpPr>
            <a:spLocks noGrp="1"/>
          </p:cNvSpPr>
          <p:nvPr>
            <p:ph idx="1"/>
          </p:nvPr>
        </p:nvSpPr>
        <p:spPr>
          <a:xfrm>
            <a:off x="540000" y="2206916"/>
            <a:ext cx="11101136" cy="4101808"/>
          </a:xfrm>
        </p:spPr>
        <p:txBody>
          <a:bodyPr vert="horz" lIns="91440" tIns="45720" rIns="91440" bIns="45720" rtlCol="0" anchor="t">
            <a:normAutofit fontScale="92500" lnSpcReduction="10000"/>
          </a:bodyPr>
          <a:lstStyle/>
          <a:p>
            <a:pPr marL="269875" indent="-269875"/>
            <a:r>
              <a:rPr lang="en-US" sz="2400" dirty="0"/>
              <a:t>Introduction to Image Processing</a:t>
            </a:r>
          </a:p>
          <a:p>
            <a:pPr marL="269875" indent="-269875"/>
            <a:r>
              <a:rPr lang="en-US" sz="2400" dirty="0"/>
              <a:t>Concept of Gray-Scale Images</a:t>
            </a:r>
          </a:p>
          <a:p>
            <a:pPr marL="269875" indent="-269875"/>
            <a:r>
              <a:rPr lang="en-US" sz="2400" dirty="0"/>
              <a:t>Handling with PGM files in C</a:t>
            </a:r>
          </a:p>
          <a:p>
            <a:pPr marL="269875" indent="-269875"/>
            <a:r>
              <a:rPr lang="en-US" sz="2400" dirty="0"/>
              <a:t>Implementing a read and write subroutine in C</a:t>
            </a:r>
          </a:p>
          <a:p>
            <a:pPr marL="269875" indent="-269875"/>
            <a:r>
              <a:rPr lang="en-US" sz="2400" dirty="0"/>
              <a:t>Concept of kernels and filters in image processing</a:t>
            </a:r>
          </a:p>
          <a:p>
            <a:pPr marL="269875" indent="-269875"/>
            <a:r>
              <a:rPr lang="en-US" sz="2400" dirty="0"/>
              <a:t>Developing an Average Filter Kernel in C</a:t>
            </a:r>
          </a:p>
          <a:p>
            <a:pPr marL="269875" indent="-269875"/>
            <a:r>
              <a:rPr lang="en-US" sz="2400" dirty="0"/>
              <a:t>Developing a Median Filter Kernel in C</a:t>
            </a:r>
          </a:p>
          <a:p>
            <a:pPr marL="269875" indent="-269875"/>
            <a:r>
              <a:rPr lang="en-US" sz="2400" dirty="0"/>
              <a:t>References</a:t>
            </a:r>
          </a:p>
        </p:txBody>
      </p:sp>
    </p:spTree>
    <p:extLst>
      <p:ext uri="{BB962C8B-B14F-4D97-AF65-F5344CB8AC3E}">
        <p14:creationId xmlns:p14="http://schemas.microsoft.com/office/powerpoint/2010/main" val="5265720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9550A-C3F1-9C6A-6D04-C3CD1811D59B}"/>
              </a:ext>
            </a:extLst>
          </p:cNvPr>
          <p:cNvSpPr>
            <a:spLocks noGrp="1"/>
          </p:cNvSpPr>
          <p:nvPr>
            <p:ph type="title"/>
          </p:nvPr>
        </p:nvSpPr>
        <p:spPr>
          <a:xfrm>
            <a:off x="540000" y="540000"/>
            <a:ext cx="11101135" cy="1017811"/>
          </a:xfrm>
        </p:spPr>
        <p:txBody>
          <a:bodyPr>
            <a:normAutofit fontScale="90000"/>
          </a:bodyPr>
          <a:lstStyle/>
          <a:p>
            <a:r>
              <a:rPr lang="en-US" dirty="0"/>
              <a:t>3x3 Filter kernel:</a:t>
            </a:r>
            <a:br>
              <a:rPr lang="en-US" dirty="0"/>
            </a:br>
            <a:endParaRPr lang="en-US" dirty="0"/>
          </a:p>
        </p:txBody>
      </p:sp>
      <p:cxnSp>
        <p:nvCxnSpPr>
          <p:cNvPr id="4" name="Straight Arrow Connector 3">
            <a:extLst>
              <a:ext uri="{FF2B5EF4-FFF2-40B4-BE49-F238E27FC236}">
                <a16:creationId xmlns:a16="http://schemas.microsoft.com/office/drawing/2014/main" id="{27668098-0DD8-135B-5CF3-93B61B3C2559}"/>
              </a:ext>
            </a:extLst>
          </p:cNvPr>
          <p:cNvCxnSpPr/>
          <p:nvPr/>
        </p:nvCxnSpPr>
        <p:spPr>
          <a:xfrm>
            <a:off x="5747656" y="1388422"/>
            <a:ext cx="53441" cy="5397335"/>
          </a:xfrm>
          <a:prstGeom prst="straightConnector1">
            <a:avLst/>
          </a:prstGeom>
        </p:spPr>
        <p:style>
          <a:lnRef idx="3">
            <a:schemeClr val="accent6"/>
          </a:lnRef>
          <a:fillRef idx="0">
            <a:schemeClr val="accent6"/>
          </a:fillRef>
          <a:effectRef idx="2">
            <a:schemeClr val="accent6"/>
          </a:effectRef>
          <a:fontRef idx="minor">
            <a:schemeClr val="tx1"/>
          </a:fontRef>
        </p:style>
      </p:cxnSp>
      <p:sp>
        <p:nvSpPr>
          <p:cNvPr id="5" name="TextBox 4">
            <a:extLst>
              <a:ext uri="{FF2B5EF4-FFF2-40B4-BE49-F238E27FC236}">
                <a16:creationId xmlns:a16="http://schemas.microsoft.com/office/drawing/2014/main" id="{DD6CB4AE-B070-A231-B24C-E00519D45F51}"/>
              </a:ext>
            </a:extLst>
          </p:cNvPr>
          <p:cNvSpPr txBox="1"/>
          <p:nvPr/>
        </p:nvSpPr>
        <p:spPr>
          <a:xfrm>
            <a:off x="569025"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Input File</a:t>
            </a:r>
          </a:p>
        </p:txBody>
      </p:sp>
      <p:sp>
        <p:nvSpPr>
          <p:cNvPr id="6" name="TextBox 5">
            <a:extLst>
              <a:ext uri="{FF2B5EF4-FFF2-40B4-BE49-F238E27FC236}">
                <a16:creationId xmlns:a16="http://schemas.microsoft.com/office/drawing/2014/main" id="{127195F9-21E0-A561-CD7F-3909E0F6CE77}"/>
              </a:ext>
            </a:extLst>
          </p:cNvPr>
          <p:cNvSpPr txBox="1"/>
          <p:nvPr/>
        </p:nvSpPr>
        <p:spPr>
          <a:xfrm>
            <a:off x="6190012"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Output File</a:t>
            </a:r>
          </a:p>
        </p:txBody>
      </p:sp>
      <p:pic>
        <p:nvPicPr>
          <p:cNvPr id="3" name="Picture 6" descr="Background pattern&#10;&#10;Description automatically generated">
            <a:extLst>
              <a:ext uri="{FF2B5EF4-FFF2-40B4-BE49-F238E27FC236}">
                <a16:creationId xmlns:a16="http://schemas.microsoft.com/office/drawing/2014/main" id="{BC65210B-8410-F7AD-5B6F-9E3564E742A6}"/>
              </a:ext>
            </a:extLst>
          </p:cNvPr>
          <p:cNvPicPr>
            <a:picLocks noChangeAspect="1"/>
          </p:cNvPicPr>
          <p:nvPr/>
        </p:nvPicPr>
        <p:blipFill>
          <a:blip r:embed="rId2"/>
          <a:stretch>
            <a:fillRect/>
          </a:stretch>
        </p:blipFill>
        <p:spPr>
          <a:xfrm>
            <a:off x="746167" y="2720072"/>
            <a:ext cx="4316679" cy="2496529"/>
          </a:xfrm>
          <a:prstGeom prst="rect">
            <a:avLst/>
          </a:prstGeom>
        </p:spPr>
      </p:pic>
      <p:pic>
        <p:nvPicPr>
          <p:cNvPr id="7" name="Picture 8" descr="A picture containing ground, outdoor, blacktop&#10;&#10;Description automatically generated">
            <a:extLst>
              <a:ext uri="{FF2B5EF4-FFF2-40B4-BE49-F238E27FC236}">
                <a16:creationId xmlns:a16="http://schemas.microsoft.com/office/drawing/2014/main" id="{B3C7AFEE-4A84-3D54-F371-804F4E9941F6}"/>
              </a:ext>
            </a:extLst>
          </p:cNvPr>
          <p:cNvPicPr>
            <a:picLocks noChangeAspect="1"/>
          </p:cNvPicPr>
          <p:nvPr/>
        </p:nvPicPr>
        <p:blipFill>
          <a:blip r:embed="rId3"/>
          <a:stretch>
            <a:fillRect/>
          </a:stretch>
        </p:blipFill>
        <p:spPr>
          <a:xfrm>
            <a:off x="6367153" y="2717090"/>
            <a:ext cx="4316680" cy="2502496"/>
          </a:xfrm>
          <a:prstGeom prst="rect">
            <a:avLst/>
          </a:prstGeom>
        </p:spPr>
      </p:pic>
    </p:spTree>
    <p:extLst>
      <p:ext uri="{BB962C8B-B14F-4D97-AF65-F5344CB8AC3E}">
        <p14:creationId xmlns:p14="http://schemas.microsoft.com/office/powerpoint/2010/main" val="25817085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9550A-C3F1-9C6A-6D04-C3CD1811D59B}"/>
              </a:ext>
            </a:extLst>
          </p:cNvPr>
          <p:cNvSpPr>
            <a:spLocks noGrp="1"/>
          </p:cNvSpPr>
          <p:nvPr>
            <p:ph type="title"/>
          </p:nvPr>
        </p:nvSpPr>
        <p:spPr>
          <a:xfrm>
            <a:off x="540000" y="540000"/>
            <a:ext cx="11101135" cy="1017811"/>
          </a:xfrm>
        </p:spPr>
        <p:txBody>
          <a:bodyPr>
            <a:normAutofit fontScale="90000"/>
          </a:bodyPr>
          <a:lstStyle/>
          <a:p>
            <a:r>
              <a:rPr lang="en-US" dirty="0"/>
              <a:t>5x5 Filter kernel:</a:t>
            </a:r>
            <a:br>
              <a:rPr lang="en-US" dirty="0"/>
            </a:br>
            <a:endParaRPr lang="en-US" dirty="0"/>
          </a:p>
        </p:txBody>
      </p:sp>
      <p:cxnSp>
        <p:nvCxnSpPr>
          <p:cNvPr id="4" name="Straight Arrow Connector 3">
            <a:extLst>
              <a:ext uri="{FF2B5EF4-FFF2-40B4-BE49-F238E27FC236}">
                <a16:creationId xmlns:a16="http://schemas.microsoft.com/office/drawing/2014/main" id="{27668098-0DD8-135B-5CF3-93B61B3C2559}"/>
              </a:ext>
            </a:extLst>
          </p:cNvPr>
          <p:cNvCxnSpPr/>
          <p:nvPr/>
        </p:nvCxnSpPr>
        <p:spPr>
          <a:xfrm>
            <a:off x="5747656" y="1388422"/>
            <a:ext cx="53441" cy="5397335"/>
          </a:xfrm>
          <a:prstGeom prst="straightConnector1">
            <a:avLst/>
          </a:prstGeom>
        </p:spPr>
        <p:style>
          <a:lnRef idx="3">
            <a:schemeClr val="accent6"/>
          </a:lnRef>
          <a:fillRef idx="0">
            <a:schemeClr val="accent6"/>
          </a:fillRef>
          <a:effectRef idx="2">
            <a:schemeClr val="accent6"/>
          </a:effectRef>
          <a:fontRef idx="minor">
            <a:schemeClr val="tx1"/>
          </a:fontRef>
        </p:style>
      </p:cxnSp>
      <p:sp>
        <p:nvSpPr>
          <p:cNvPr id="5" name="TextBox 4">
            <a:extLst>
              <a:ext uri="{FF2B5EF4-FFF2-40B4-BE49-F238E27FC236}">
                <a16:creationId xmlns:a16="http://schemas.microsoft.com/office/drawing/2014/main" id="{DD6CB4AE-B070-A231-B24C-E00519D45F51}"/>
              </a:ext>
            </a:extLst>
          </p:cNvPr>
          <p:cNvSpPr txBox="1"/>
          <p:nvPr/>
        </p:nvSpPr>
        <p:spPr>
          <a:xfrm>
            <a:off x="569025"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Input File</a:t>
            </a:r>
          </a:p>
        </p:txBody>
      </p:sp>
      <p:sp>
        <p:nvSpPr>
          <p:cNvPr id="6" name="TextBox 5">
            <a:extLst>
              <a:ext uri="{FF2B5EF4-FFF2-40B4-BE49-F238E27FC236}">
                <a16:creationId xmlns:a16="http://schemas.microsoft.com/office/drawing/2014/main" id="{127195F9-21E0-A561-CD7F-3909E0F6CE77}"/>
              </a:ext>
            </a:extLst>
          </p:cNvPr>
          <p:cNvSpPr txBox="1"/>
          <p:nvPr/>
        </p:nvSpPr>
        <p:spPr>
          <a:xfrm>
            <a:off x="6190012"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Output File</a:t>
            </a:r>
          </a:p>
        </p:txBody>
      </p:sp>
      <p:pic>
        <p:nvPicPr>
          <p:cNvPr id="3" name="Picture 6" descr="Background pattern&#10;&#10;Description automatically generated">
            <a:extLst>
              <a:ext uri="{FF2B5EF4-FFF2-40B4-BE49-F238E27FC236}">
                <a16:creationId xmlns:a16="http://schemas.microsoft.com/office/drawing/2014/main" id="{BC65210B-8410-F7AD-5B6F-9E3564E742A6}"/>
              </a:ext>
            </a:extLst>
          </p:cNvPr>
          <p:cNvPicPr>
            <a:picLocks noChangeAspect="1"/>
          </p:cNvPicPr>
          <p:nvPr/>
        </p:nvPicPr>
        <p:blipFill>
          <a:blip r:embed="rId2"/>
          <a:stretch>
            <a:fillRect/>
          </a:stretch>
        </p:blipFill>
        <p:spPr>
          <a:xfrm>
            <a:off x="746167" y="2720072"/>
            <a:ext cx="4316679" cy="2496529"/>
          </a:xfrm>
          <a:prstGeom prst="rect">
            <a:avLst/>
          </a:prstGeom>
        </p:spPr>
      </p:pic>
      <p:pic>
        <p:nvPicPr>
          <p:cNvPr id="8" name="Picture 8" descr="A picture containing furniture, rug&#10;&#10;Description automatically generated">
            <a:extLst>
              <a:ext uri="{FF2B5EF4-FFF2-40B4-BE49-F238E27FC236}">
                <a16:creationId xmlns:a16="http://schemas.microsoft.com/office/drawing/2014/main" id="{498017FF-9E71-86C8-22BD-E154200882DE}"/>
              </a:ext>
            </a:extLst>
          </p:cNvPr>
          <p:cNvPicPr>
            <a:picLocks noChangeAspect="1"/>
          </p:cNvPicPr>
          <p:nvPr/>
        </p:nvPicPr>
        <p:blipFill>
          <a:blip r:embed="rId3"/>
          <a:stretch>
            <a:fillRect/>
          </a:stretch>
        </p:blipFill>
        <p:spPr>
          <a:xfrm>
            <a:off x="6565075" y="2720072"/>
            <a:ext cx="4316680" cy="2496531"/>
          </a:xfrm>
          <a:prstGeom prst="rect">
            <a:avLst/>
          </a:prstGeom>
        </p:spPr>
      </p:pic>
    </p:spTree>
    <p:extLst>
      <p:ext uri="{BB962C8B-B14F-4D97-AF65-F5344CB8AC3E}">
        <p14:creationId xmlns:p14="http://schemas.microsoft.com/office/powerpoint/2010/main" val="23538821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9550A-C3F1-9C6A-6D04-C3CD1811D59B}"/>
              </a:ext>
            </a:extLst>
          </p:cNvPr>
          <p:cNvSpPr>
            <a:spLocks noGrp="1"/>
          </p:cNvSpPr>
          <p:nvPr>
            <p:ph type="title"/>
          </p:nvPr>
        </p:nvSpPr>
        <p:spPr>
          <a:xfrm>
            <a:off x="540000" y="540000"/>
            <a:ext cx="11101135" cy="1017811"/>
          </a:xfrm>
        </p:spPr>
        <p:txBody>
          <a:bodyPr>
            <a:normAutofit fontScale="90000"/>
          </a:bodyPr>
          <a:lstStyle/>
          <a:p>
            <a:r>
              <a:rPr lang="en-US" dirty="0"/>
              <a:t>7x7 Filter kernel:</a:t>
            </a:r>
            <a:br>
              <a:rPr lang="en-US" dirty="0"/>
            </a:br>
            <a:endParaRPr lang="en-US" dirty="0"/>
          </a:p>
        </p:txBody>
      </p:sp>
      <p:cxnSp>
        <p:nvCxnSpPr>
          <p:cNvPr id="4" name="Straight Arrow Connector 3">
            <a:extLst>
              <a:ext uri="{FF2B5EF4-FFF2-40B4-BE49-F238E27FC236}">
                <a16:creationId xmlns:a16="http://schemas.microsoft.com/office/drawing/2014/main" id="{27668098-0DD8-135B-5CF3-93B61B3C2559}"/>
              </a:ext>
            </a:extLst>
          </p:cNvPr>
          <p:cNvCxnSpPr/>
          <p:nvPr/>
        </p:nvCxnSpPr>
        <p:spPr>
          <a:xfrm>
            <a:off x="5747656" y="1388422"/>
            <a:ext cx="53441" cy="5397335"/>
          </a:xfrm>
          <a:prstGeom prst="straightConnector1">
            <a:avLst/>
          </a:prstGeom>
        </p:spPr>
        <p:style>
          <a:lnRef idx="3">
            <a:schemeClr val="accent6"/>
          </a:lnRef>
          <a:fillRef idx="0">
            <a:schemeClr val="accent6"/>
          </a:fillRef>
          <a:effectRef idx="2">
            <a:schemeClr val="accent6"/>
          </a:effectRef>
          <a:fontRef idx="minor">
            <a:schemeClr val="tx1"/>
          </a:fontRef>
        </p:style>
      </p:cxnSp>
      <p:sp>
        <p:nvSpPr>
          <p:cNvPr id="5" name="TextBox 4">
            <a:extLst>
              <a:ext uri="{FF2B5EF4-FFF2-40B4-BE49-F238E27FC236}">
                <a16:creationId xmlns:a16="http://schemas.microsoft.com/office/drawing/2014/main" id="{DD6CB4AE-B070-A231-B24C-E00519D45F51}"/>
              </a:ext>
            </a:extLst>
          </p:cNvPr>
          <p:cNvSpPr txBox="1"/>
          <p:nvPr/>
        </p:nvSpPr>
        <p:spPr>
          <a:xfrm>
            <a:off x="569025"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Input File</a:t>
            </a:r>
          </a:p>
        </p:txBody>
      </p:sp>
      <p:sp>
        <p:nvSpPr>
          <p:cNvPr id="6" name="TextBox 5">
            <a:extLst>
              <a:ext uri="{FF2B5EF4-FFF2-40B4-BE49-F238E27FC236}">
                <a16:creationId xmlns:a16="http://schemas.microsoft.com/office/drawing/2014/main" id="{127195F9-21E0-A561-CD7F-3909E0F6CE77}"/>
              </a:ext>
            </a:extLst>
          </p:cNvPr>
          <p:cNvSpPr txBox="1"/>
          <p:nvPr/>
        </p:nvSpPr>
        <p:spPr>
          <a:xfrm>
            <a:off x="6190012"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Output File</a:t>
            </a:r>
          </a:p>
        </p:txBody>
      </p:sp>
      <p:pic>
        <p:nvPicPr>
          <p:cNvPr id="3" name="Picture 6" descr="Background pattern&#10;&#10;Description automatically generated">
            <a:extLst>
              <a:ext uri="{FF2B5EF4-FFF2-40B4-BE49-F238E27FC236}">
                <a16:creationId xmlns:a16="http://schemas.microsoft.com/office/drawing/2014/main" id="{BC65210B-8410-F7AD-5B6F-9E3564E742A6}"/>
              </a:ext>
            </a:extLst>
          </p:cNvPr>
          <p:cNvPicPr>
            <a:picLocks noChangeAspect="1"/>
          </p:cNvPicPr>
          <p:nvPr/>
        </p:nvPicPr>
        <p:blipFill>
          <a:blip r:embed="rId2"/>
          <a:stretch>
            <a:fillRect/>
          </a:stretch>
        </p:blipFill>
        <p:spPr>
          <a:xfrm>
            <a:off x="746167" y="2720072"/>
            <a:ext cx="4316679" cy="2496529"/>
          </a:xfrm>
          <a:prstGeom prst="rect">
            <a:avLst/>
          </a:prstGeom>
        </p:spPr>
      </p:pic>
      <p:pic>
        <p:nvPicPr>
          <p:cNvPr id="8" name="Picture 8" descr="A picture containing text, furniture, rug, fabric&#10;&#10;Description automatically generated">
            <a:extLst>
              <a:ext uri="{FF2B5EF4-FFF2-40B4-BE49-F238E27FC236}">
                <a16:creationId xmlns:a16="http://schemas.microsoft.com/office/drawing/2014/main" id="{E8C731F1-DF87-111B-E5D3-9664AF9789F0}"/>
              </a:ext>
            </a:extLst>
          </p:cNvPr>
          <p:cNvPicPr>
            <a:picLocks noChangeAspect="1"/>
          </p:cNvPicPr>
          <p:nvPr/>
        </p:nvPicPr>
        <p:blipFill>
          <a:blip r:embed="rId3"/>
          <a:stretch>
            <a:fillRect/>
          </a:stretch>
        </p:blipFill>
        <p:spPr>
          <a:xfrm>
            <a:off x="6337465" y="2718584"/>
            <a:ext cx="4316680" cy="2499507"/>
          </a:xfrm>
          <a:prstGeom prst="rect">
            <a:avLst/>
          </a:prstGeom>
        </p:spPr>
      </p:pic>
      <p:sp>
        <p:nvSpPr>
          <p:cNvPr id="9" name="TextBox 8">
            <a:extLst>
              <a:ext uri="{FF2B5EF4-FFF2-40B4-BE49-F238E27FC236}">
                <a16:creationId xmlns:a16="http://schemas.microsoft.com/office/drawing/2014/main" id="{B404C951-3D18-1E14-1310-C5A91EBC8FBE}"/>
              </a:ext>
            </a:extLst>
          </p:cNvPr>
          <p:cNvSpPr txBox="1"/>
          <p:nvPr/>
        </p:nvSpPr>
        <p:spPr>
          <a:xfrm>
            <a:off x="6952012" y="5999512"/>
            <a:ext cx="38100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The Blurring effect increases with increase in size of filter kernel</a:t>
            </a:r>
          </a:p>
        </p:txBody>
      </p:sp>
    </p:spTree>
    <p:extLst>
      <p:ext uri="{BB962C8B-B14F-4D97-AF65-F5344CB8AC3E}">
        <p14:creationId xmlns:p14="http://schemas.microsoft.com/office/powerpoint/2010/main" val="11478816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8">
            <a:extLst>
              <a:ext uri="{FF2B5EF4-FFF2-40B4-BE49-F238E27FC236}">
                <a16:creationId xmlns:a16="http://schemas.microsoft.com/office/drawing/2014/main" id="{81C8C0F4-5C44-4C3F-B321-5CB3E2BABC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10">
            <a:extLst>
              <a:ext uri="{FF2B5EF4-FFF2-40B4-BE49-F238E27FC236}">
                <a16:creationId xmlns:a16="http://schemas.microsoft.com/office/drawing/2014/main" id="{987A62DB-71D7-497D-BE1C-933ECB515A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925125" y="3600"/>
            <a:ext cx="7266875" cy="6854400"/>
            <a:chOff x="4925125" y="3600"/>
            <a:chExt cx="7266875" cy="6854400"/>
          </a:xfrm>
        </p:grpSpPr>
        <p:sp>
          <p:nvSpPr>
            <p:cNvPr id="12" name="Oval 11">
              <a:extLst>
                <a:ext uri="{FF2B5EF4-FFF2-40B4-BE49-F238E27FC236}">
                  <a16:creationId xmlns:a16="http://schemas.microsoft.com/office/drawing/2014/main" id="{FDAC2767-A7E3-4697-90F6-443A5831403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4925125" y="1098000"/>
              <a:ext cx="5760000" cy="5760000"/>
            </a:xfrm>
            <a:prstGeom prst="ellipse">
              <a:avLst/>
            </a:prstGeom>
            <a:solidFill>
              <a:schemeClr val="accent1">
                <a:alpha val="8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AB23E396-A746-411A-8709-32ABC4DDEA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105686" y="65314"/>
              <a:ext cx="4320000" cy="4320000"/>
            </a:xfrm>
            <a:prstGeom prst="ellipse">
              <a:avLst/>
            </a:prstGeom>
            <a:solidFill>
              <a:schemeClr val="accent3"/>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D135C986-CB82-4211-A910-D232B9BCA1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337600" y="360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useBgFill="1">
        <p:nvSpPr>
          <p:cNvPr id="16" name="Freeform: Shape 15">
            <a:extLst>
              <a:ext uri="{FF2B5EF4-FFF2-40B4-BE49-F238E27FC236}">
                <a16:creationId xmlns:a16="http://schemas.microsoft.com/office/drawing/2014/main" id="{837F2C8F-CC11-4A18-AA7E-AE8C022CDC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6000" y="1"/>
            <a:ext cx="6858000" cy="6857999"/>
          </a:xfrm>
          <a:custGeom>
            <a:avLst/>
            <a:gdLst>
              <a:gd name="connsiteX0" fmla="*/ 3428961 w 6858000"/>
              <a:gd name="connsiteY0" fmla="*/ 0 h 6857999"/>
              <a:gd name="connsiteX1" fmla="*/ 3429042 w 6858000"/>
              <a:gd name="connsiteY1" fmla="*/ 0 h 6857999"/>
              <a:gd name="connsiteX2" fmla="*/ 3605457 w 6858000"/>
              <a:gd name="connsiteY2" fmla="*/ 4461 h 6857999"/>
              <a:gd name="connsiteX3" fmla="*/ 6858000 w 6858000"/>
              <a:gd name="connsiteY3" fmla="*/ 3429000 h 6857999"/>
              <a:gd name="connsiteX4" fmla="*/ 3429001 w 6858000"/>
              <a:gd name="connsiteY4" fmla="*/ 6857999 h 6857999"/>
              <a:gd name="connsiteX5" fmla="*/ 0 w 6858000"/>
              <a:gd name="connsiteY5" fmla="*/ 3429000 h 6857999"/>
              <a:gd name="connsiteX6" fmla="*/ 3252545 w 6858000"/>
              <a:gd name="connsiteY6" fmla="*/ 44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8000" h="6857999">
                <a:moveTo>
                  <a:pt x="3428961" y="0"/>
                </a:moveTo>
                <a:lnTo>
                  <a:pt x="3429042" y="0"/>
                </a:lnTo>
                <a:lnTo>
                  <a:pt x="3605457" y="4461"/>
                </a:lnTo>
                <a:cubicBezTo>
                  <a:pt x="5417236" y="96300"/>
                  <a:pt x="6858000" y="1594396"/>
                  <a:pt x="6858000" y="3429000"/>
                </a:cubicBezTo>
                <a:cubicBezTo>
                  <a:pt x="6858000" y="5322784"/>
                  <a:pt x="5322784" y="6857999"/>
                  <a:pt x="3429001" y="6857999"/>
                </a:cubicBezTo>
                <a:cubicBezTo>
                  <a:pt x="1535216" y="6857999"/>
                  <a:pt x="0" y="5322784"/>
                  <a:pt x="0" y="3429000"/>
                </a:cubicBezTo>
                <a:cubicBezTo>
                  <a:pt x="0" y="1594396"/>
                  <a:pt x="1440765" y="96300"/>
                  <a:pt x="3252545" y="4461"/>
                </a:cubicBezTo>
                <a:close/>
              </a:path>
            </a:pathLst>
          </a:custGeom>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725AD5C-2397-0B97-53EF-2818F46D7904}"/>
              </a:ext>
            </a:extLst>
          </p:cNvPr>
          <p:cNvSpPr>
            <a:spLocks noGrp="1"/>
          </p:cNvSpPr>
          <p:nvPr>
            <p:ph type="title"/>
          </p:nvPr>
        </p:nvSpPr>
        <p:spPr>
          <a:xfrm>
            <a:off x="540000" y="540000"/>
            <a:ext cx="4500561" cy="2181946"/>
          </a:xfrm>
        </p:spPr>
        <p:txBody>
          <a:bodyPr anchor="t">
            <a:normAutofit/>
          </a:bodyPr>
          <a:lstStyle/>
          <a:p>
            <a:r>
              <a:rPr lang="en-US" sz="4700" dirty="0">
                <a:ea typeface="+mj-lt"/>
                <a:cs typeface="+mj-lt"/>
              </a:rPr>
              <a:t>Developing a Median Filter Kernel in C</a:t>
            </a:r>
            <a:endParaRPr lang="en-US" sz="4700" dirty="0"/>
          </a:p>
        </p:txBody>
      </p:sp>
      <p:sp>
        <p:nvSpPr>
          <p:cNvPr id="3" name="Content Placeholder 2">
            <a:extLst>
              <a:ext uri="{FF2B5EF4-FFF2-40B4-BE49-F238E27FC236}">
                <a16:creationId xmlns:a16="http://schemas.microsoft.com/office/drawing/2014/main" id="{34569E39-590D-F0AA-7A64-EB7357480B00}"/>
              </a:ext>
            </a:extLst>
          </p:cNvPr>
          <p:cNvSpPr>
            <a:spLocks noGrp="1"/>
          </p:cNvSpPr>
          <p:nvPr>
            <p:ph idx="1"/>
          </p:nvPr>
        </p:nvSpPr>
        <p:spPr>
          <a:xfrm>
            <a:off x="550863" y="2947121"/>
            <a:ext cx="4500562" cy="3361604"/>
          </a:xfrm>
        </p:spPr>
        <p:txBody>
          <a:bodyPr vert="horz" lIns="91440" tIns="45720" rIns="91440" bIns="45720" rtlCol="0" anchor="t">
            <a:normAutofit/>
          </a:bodyPr>
          <a:lstStyle/>
          <a:p>
            <a:pPr marL="269875" indent="-269875"/>
            <a:r>
              <a:rPr lang="en-US" dirty="0"/>
              <a:t>We have maintained the same read and write subroutines as mentioned in the previous code snippets, and have added a new function named filter() which accepts the PGM structure pointer and the size of filter window; and also tweaked the main function to some extent.</a:t>
            </a:r>
          </a:p>
        </p:txBody>
      </p:sp>
      <p:pic>
        <p:nvPicPr>
          <p:cNvPr id="4" name="Picture 4" descr="Text&#10;&#10;Description automatically generated">
            <a:extLst>
              <a:ext uri="{FF2B5EF4-FFF2-40B4-BE49-F238E27FC236}">
                <a16:creationId xmlns:a16="http://schemas.microsoft.com/office/drawing/2014/main" id="{1D456E34-4E40-D5CA-8F67-F4F952483EFD}"/>
              </a:ext>
            </a:extLst>
          </p:cNvPr>
          <p:cNvPicPr>
            <a:picLocks noChangeAspect="1"/>
          </p:cNvPicPr>
          <p:nvPr/>
        </p:nvPicPr>
        <p:blipFill>
          <a:blip r:embed="rId2"/>
          <a:stretch>
            <a:fillRect/>
          </a:stretch>
        </p:blipFill>
        <p:spPr>
          <a:xfrm>
            <a:off x="6132001" y="1045130"/>
            <a:ext cx="4385998" cy="5509947"/>
          </a:xfrm>
          <a:prstGeom prst="rect">
            <a:avLst/>
          </a:prstGeom>
        </p:spPr>
      </p:pic>
      <p:sp>
        <p:nvSpPr>
          <p:cNvPr id="5" name="TextBox 4">
            <a:extLst>
              <a:ext uri="{FF2B5EF4-FFF2-40B4-BE49-F238E27FC236}">
                <a16:creationId xmlns:a16="http://schemas.microsoft.com/office/drawing/2014/main" id="{8B044166-D10F-45FD-816C-A5283914467C}"/>
              </a:ext>
            </a:extLst>
          </p:cNvPr>
          <p:cNvSpPr txBox="1"/>
          <p:nvPr/>
        </p:nvSpPr>
        <p:spPr>
          <a:xfrm>
            <a:off x="6147954" y="371103"/>
            <a:ext cx="4230584" cy="3834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1. Main Function</a:t>
            </a:r>
          </a:p>
        </p:txBody>
      </p:sp>
    </p:spTree>
    <p:extLst>
      <p:ext uri="{BB962C8B-B14F-4D97-AF65-F5344CB8AC3E}">
        <p14:creationId xmlns:p14="http://schemas.microsoft.com/office/powerpoint/2010/main" val="23645004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1E7D1-6258-A578-571E-6B124A55408D}"/>
              </a:ext>
            </a:extLst>
          </p:cNvPr>
          <p:cNvSpPr>
            <a:spLocks noGrp="1"/>
          </p:cNvSpPr>
          <p:nvPr>
            <p:ph type="title"/>
          </p:nvPr>
        </p:nvSpPr>
        <p:spPr>
          <a:xfrm>
            <a:off x="540000" y="121437"/>
            <a:ext cx="11101135" cy="908956"/>
          </a:xfrm>
        </p:spPr>
        <p:txBody>
          <a:bodyPr>
            <a:normAutofit fontScale="90000"/>
          </a:bodyPr>
          <a:lstStyle/>
          <a:p>
            <a:r>
              <a:rPr lang="en-US" dirty="0"/>
              <a:t>Filter Function</a:t>
            </a:r>
          </a:p>
        </p:txBody>
      </p:sp>
      <p:pic>
        <p:nvPicPr>
          <p:cNvPr id="3" name="Picture 4" descr="Text&#10;&#10;Description automatically generated">
            <a:extLst>
              <a:ext uri="{FF2B5EF4-FFF2-40B4-BE49-F238E27FC236}">
                <a16:creationId xmlns:a16="http://schemas.microsoft.com/office/drawing/2014/main" id="{D93DA7FC-BCFC-F768-0BF2-C0BCB6296E1A}"/>
              </a:ext>
            </a:extLst>
          </p:cNvPr>
          <p:cNvPicPr>
            <a:picLocks noChangeAspect="1"/>
          </p:cNvPicPr>
          <p:nvPr/>
        </p:nvPicPr>
        <p:blipFill>
          <a:blip r:embed="rId2"/>
          <a:stretch>
            <a:fillRect/>
          </a:stretch>
        </p:blipFill>
        <p:spPr>
          <a:xfrm>
            <a:off x="41870" y="3837"/>
            <a:ext cx="6815931" cy="6840148"/>
          </a:xfrm>
          <a:prstGeom prst="rect">
            <a:avLst/>
          </a:prstGeom>
        </p:spPr>
      </p:pic>
      <p:sp>
        <p:nvSpPr>
          <p:cNvPr id="5" name="TextBox 4">
            <a:extLst>
              <a:ext uri="{FF2B5EF4-FFF2-40B4-BE49-F238E27FC236}">
                <a16:creationId xmlns:a16="http://schemas.microsoft.com/office/drawing/2014/main" id="{A6844BF3-40DA-11BA-29E1-EC96C97629FA}"/>
              </a:ext>
            </a:extLst>
          </p:cNvPr>
          <p:cNvSpPr txBox="1"/>
          <p:nvPr/>
        </p:nvSpPr>
        <p:spPr>
          <a:xfrm>
            <a:off x="7793181" y="1261753"/>
            <a:ext cx="3166753"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latin typeface="Book Antiqua"/>
              </a:rPr>
              <a:t>Filter Function</a:t>
            </a:r>
          </a:p>
        </p:txBody>
      </p:sp>
    </p:spTree>
    <p:extLst>
      <p:ext uri="{BB962C8B-B14F-4D97-AF65-F5344CB8AC3E}">
        <p14:creationId xmlns:p14="http://schemas.microsoft.com/office/powerpoint/2010/main" val="22837721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9550A-C3F1-9C6A-6D04-C3CD1811D59B}"/>
              </a:ext>
            </a:extLst>
          </p:cNvPr>
          <p:cNvSpPr>
            <a:spLocks noGrp="1"/>
          </p:cNvSpPr>
          <p:nvPr>
            <p:ph type="title"/>
          </p:nvPr>
        </p:nvSpPr>
        <p:spPr>
          <a:xfrm>
            <a:off x="540000" y="540000"/>
            <a:ext cx="11101135" cy="1017811"/>
          </a:xfrm>
        </p:spPr>
        <p:txBody>
          <a:bodyPr>
            <a:normAutofit fontScale="90000"/>
          </a:bodyPr>
          <a:lstStyle/>
          <a:p>
            <a:r>
              <a:rPr lang="en-US" dirty="0"/>
              <a:t>Testcase 01:</a:t>
            </a:r>
            <a:br>
              <a:rPr lang="en-US" dirty="0"/>
            </a:br>
            <a:endParaRPr lang="en-US" dirty="0"/>
          </a:p>
        </p:txBody>
      </p:sp>
      <p:cxnSp>
        <p:nvCxnSpPr>
          <p:cNvPr id="4" name="Straight Arrow Connector 3">
            <a:extLst>
              <a:ext uri="{FF2B5EF4-FFF2-40B4-BE49-F238E27FC236}">
                <a16:creationId xmlns:a16="http://schemas.microsoft.com/office/drawing/2014/main" id="{27668098-0DD8-135B-5CF3-93B61B3C2559}"/>
              </a:ext>
            </a:extLst>
          </p:cNvPr>
          <p:cNvCxnSpPr/>
          <p:nvPr/>
        </p:nvCxnSpPr>
        <p:spPr>
          <a:xfrm>
            <a:off x="5747656" y="1388422"/>
            <a:ext cx="53441" cy="5397335"/>
          </a:xfrm>
          <a:prstGeom prst="straightConnector1">
            <a:avLst/>
          </a:prstGeom>
        </p:spPr>
        <p:style>
          <a:lnRef idx="3">
            <a:schemeClr val="accent6"/>
          </a:lnRef>
          <a:fillRef idx="0">
            <a:schemeClr val="accent6"/>
          </a:fillRef>
          <a:effectRef idx="2">
            <a:schemeClr val="accent6"/>
          </a:effectRef>
          <a:fontRef idx="minor">
            <a:schemeClr val="tx1"/>
          </a:fontRef>
        </p:style>
      </p:cxnSp>
      <p:sp>
        <p:nvSpPr>
          <p:cNvPr id="5" name="TextBox 4">
            <a:extLst>
              <a:ext uri="{FF2B5EF4-FFF2-40B4-BE49-F238E27FC236}">
                <a16:creationId xmlns:a16="http://schemas.microsoft.com/office/drawing/2014/main" id="{DD6CB4AE-B070-A231-B24C-E00519D45F51}"/>
              </a:ext>
            </a:extLst>
          </p:cNvPr>
          <p:cNvSpPr txBox="1"/>
          <p:nvPr/>
        </p:nvSpPr>
        <p:spPr>
          <a:xfrm>
            <a:off x="569025"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Input File</a:t>
            </a:r>
          </a:p>
        </p:txBody>
      </p:sp>
      <p:sp>
        <p:nvSpPr>
          <p:cNvPr id="6" name="TextBox 5">
            <a:extLst>
              <a:ext uri="{FF2B5EF4-FFF2-40B4-BE49-F238E27FC236}">
                <a16:creationId xmlns:a16="http://schemas.microsoft.com/office/drawing/2014/main" id="{127195F9-21E0-A561-CD7F-3909E0F6CE77}"/>
              </a:ext>
            </a:extLst>
          </p:cNvPr>
          <p:cNvSpPr txBox="1"/>
          <p:nvPr/>
        </p:nvSpPr>
        <p:spPr>
          <a:xfrm>
            <a:off x="6190012"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Output File</a:t>
            </a:r>
          </a:p>
        </p:txBody>
      </p:sp>
      <p:sp>
        <p:nvSpPr>
          <p:cNvPr id="10" name="TextBox 9">
            <a:extLst>
              <a:ext uri="{FF2B5EF4-FFF2-40B4-BE49-F238E27FC236}">
                <a16:creationId xmlns:a16="http://schemas.microsoft.com/office/drawing/2014/main" id="{40944BDC-539F-A88B-C841-6B13E78A6014}"/>
              </a:ext>
            </a:extLst>
          </p:cNvPr>
          <p:cNvSpPr txBox="1"/>
          <p:nvPr/>
        </p:nvSpPr>
        <p:spPr>
          <a:xfrm>
            <a:off x="6682343" y="4851564"/>
            <a:ext cx="416873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Image Details:</a:t>
            </a:r>
          </a:p>
        </p:txBody>
      </p:sp>
      <p:pic>
        <p:nvPicPr>
          <p:cNvPr id="3" name="Picture 8" descr="A picture containing text&#10;&#10;Description automatically generated">
            <a:extLst>
              <a:ext uri="{FF2B5EF4-FFF2-40B4-BE49-F238E27FC236}">
                <a16:creationId xmlns:a16="http://schemas.microsoft.com/office/drawing/2014/main" id="{F5AA32CD-11F7-AA01-4A4B-DE73D5158DC9}"/>
              </a:ext>
            </a:extLst>
          </p:cNvPr>
          <p:cNvPicPr>
            <a:picLocks noChangeAspect="1"/>
          </p:cNvPicPr>
          <p:nvPr/>
        </p:nvPicPr>
        <p:blipFill>
          <a:blip r:embed="rId2"/>
          <a:stretch>
            <a:fillRect/>
          </a:stretch>
        </p:blipFill>
        <p:spPr>
          <a:xfrm>
            <a:off x="1290451" y="2108719"/>
            <a:ext cx="2743200" cy="2779106"/>
          </a:xfrm>
          <a:prstGeom prst="rect">
            <a:avLst/>
          </a:prstGeom>
        </p:spPr>
      </p:pic>
      <p:pic>
        <p:nvPicPr>
          <p:cNvPr id="9" name="Picture 10" descr="Text&#10;&#10;Description automatically generated">
            <a:extLst>
              <a:ext uri="{FF2B5EF4-FFF2-40B4-BE49-F238E27FC236}">
                <a16:creationId xmlns:a16="http://schemas.microsoft.com/office/drawing/2014/main" id="{B1F22DD0-FF3C-C8E8-D32E-468CA56E7987}"/>
              </a:ext>
            </a:extLst>
          </p:cNvPr>
          <p:cNvPicPr>
            <a:picLocks noChangeAspect="1"/>
          </p:cNvPicPr>
          <p:nvPr/>
        </p:nvPicPr>
        <p:blipFill>
          <a:blip r:embed="rId3"/>
          <a:stretch>
            <a:fillRect/>
          </a:stretch>
        </p:blipFill>
        <p:spPr>
          <a:xfrm>
            <a:off x="6515595" y="5277831"/>
            <a:ext cx="2743200" cy="1448311"/>
          </a:xfrm>
          <a:prstGeom prst="rect">
            <a:avLst/>
          </a:prstGeom>
        </p:spPr>
      </p:pic>
      <p:pic>
        <p:nvPicPr>
          <p:cNvPr id="11" name="Picture 11" descr="A picture containing text, hair, wearing, person&#10;&#10;Description automatically generated">
            <a:extLst>
              <a:ext uri="{FF2B5EF4-FFF2-40B4-BE49-F238E27FC236}">
                <a16:creationId xmlns:a16="http://schemas.microsoft.com/office/drawing/2014/main" id="{D43C1430-C401-E0CA-5A2B-1585FACE7CE9}"/>
              </a:ext>
            </a:extLst>
          </p:cNvPr>
          <p:cNvPicPr>
            <a:picLocks noChangeAspect="1"/>
          </p:cNvPicPr>
          <p:nvPr/>
        </p:nvPicPr>
        <p:blipFill>
          <a:blip r:embed="rId4"/>
          <a:stretch>
            <a:fillRect/>
          </a:stretch>
        </p:blipFill>
        <p:spPr>
          <a:xfrm>
            <a:off x="6911439" y="2170538"/>
            <a:ext cx="2743200" cy="2714847"/>
          </a:xfrm>
          <a:prstGeom prst="rect">
            <a:avLst/>
          </a:prstGeom>
        </p:spPr>
      </p:pic>
    </p:spTree>
    <p:extLst>
      <p:ext uri="{BB962C8B-B14F-4D97-AF65-F5344CB8AC3E}">
        <p14:creationId xmlns:p14="http://schemas.microsoft.com/office/powerpoint/2010/main" val="13197703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9550A-C3F1-9C6A-6D04-C3CD1811D59B}"/>
              </a:ext>
            </a:extLst>
          </p:cNvPr>
          <p:cNvSpPr>
            <a:spLocks noGrp="1"/>
          </p:cNvSpPr>
          <p:nvPr>
            <p:ph type="title"/>
          </p:nvPr>
        </p:nvSpPr>
        <p:spPr>
          <a:xfrm>
            <a:off x="540000" y="540000"/>
            <a:ext cx="11101135" cy="1017811"/>
          </a:xfrm>
        </p:spPr>
        <p:txBody>
          <a:bodyPr>
            <a:normAutofit fontScale="90000"/>
          </a:bodyPr>
          <a:lstStyle/>
          <a:p>
            <a:r>
              <a:rPr lang="en-US" dirty="0"/>
              <a:t>Testcase 02:</a:t>
            </a:r>
            <a:br>
              <a:rPr lang="en-US" dirty="0"/>
            </a:br>
            <a:endParaRPr lang="en-US" dirty="0"/>
          </a:p>
        </p:txBody>
      </p:sp>
      <p:cxnSp>
        <p:nvCxnSpPr>
          <p:cNvPr id="4" name="Straight Arrow Connector 3">
            <a:extLst>
              <a:ext uri="{FF2B5EF4-FFF2-40B4-BE49-F238E27FC236}">
                <a16:creationId xmlns:a16="http://schemas.microsoft.com/office/drawing/2014/main" id="{27668098-0DD8-135B-5CF3-93B61B3C2559}"/>
              </a:ext>
            </a:extLst>
          </p:cNvPr>
          <p:cNvCxnSpPr/>
          <p:nvPr/>
        </p:nvCxnSpPr>
        <p:spPr>
          <a:xfrm>
            <a:off x="5747656" y="1388422"/>
            <a:ext cx="53441" cy="5397335"/>
          </a:xfrm>
          <a:prstGeom prst="straightConnector1">
            <a:avLst/>
          </a:prstGeom>
        </p:spPr>
        <p:style>
          <a:lnRef idx="3">
            <a:schemeClr val="accent6"/>
          </a:lnRef>
          <a:fillRef idx="0">
            <a:schemeClr val="accent6"/>
          </a:fillRef>
          <a:effectRef idx="2">
            <a:schemeClr val="accent6"/>
          </a:effectRef>
          <a:fontRef idx="minor">
            <a:schemeClr val="tx1"/>
          </a:fontRef>
        </p:style>
      </p:cxnSp>
      <p:sp>
        <p:nvSpPr>
          <p:cNvPr id="5" name="TextBox 4">
            <a:extLst>
              <a:ext uri="{FF2B5EF4-FFF2-40B4-BE49-F238E27FC236}">
                <a16:creationId xmlns:a16="http://schemas.microsoft.com/office/drawing/2014/main" id="{DD6CB4AE-B070-A231-B24C-E00519D45F51}"/>
              </a:ext>
            </a:extLst>
          </p:cNvPr>
          <p:cNvSpPr txBox="1"/>
          <p:nvPr/>
        </p:nvSpPr>
        <p:spPr>
          <a:xfrm>
            <a:off x="569025"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Input File</a:t>
            </a:r>
          </a:p>
        </p:txBody>
      </p:sp>
      <p:sp>
        <p:nvSpPr>
          <p:cNvPr id="6" name="TextBox 5">
            <a:extLst>
              <a:ext uri="{FF2B5EF4-FFF2-40B4-BE49-F238E27FC236}">
                <a16:creationId xmlns:a16="http://schemas.microsoft.com/office/drawing/2014/main" id="{127195F9-21E0-A561-CD7F-3909E0F6CE77}"/>
              </a:ext>
            </a:extLst>
          </p:cNvPr>
          <p:cNvSpPr txBox="1"/>
          <p:nvPr/>
        </p:nvSpPr>
        <p:spPr>
          <a:xfrm>
            <a:off x="6190012"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Output File</a:t>
            </a:r>
          </a:p>
        </p:txBody>
      </p:sp>
      <p:sp>
        <p:nvSpPr>
          <p:cNvPr id="10" name="TextBox 9">
            <a:extLst>
              <a:ext uri="{FF2B5EF4-FFF2-40B4-BE49-F238E27FC236}">
                <a16:creationId xmlns:a16="http://schemas.microsoft.com/office/drawing/2014/main" id="{40944BDC-539F-A88B-C841-6B13E78A6014}"/>
              </a:ext>
            </a:extLst>
          </p:cNvPr>
          <p:cNvSpPr txBox="1"/>
          <p:nvPr/>
        </p:nvSpPr>
        <p:spPr>
          <a:xfrm>
            <a:off x="6642759" y="4930733"/>
            <a:ext cx="416873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Image Details:</a:t>
            </a:r>
          </a:p>
        </p:txBody>
      </p:sp>
      <p:pic>
        <p:nvPicPr>
          <p:cNvPr id="3" name="Picture 10" descr="Background pattern&#10;&#10;Description automatically generated">
            <a:extLst>
              <a:ext uri="{FF2B5EF4-FFF2-40B4-BE49-F238E27FC236}">
                <a16:creationId xmlns:a16="http://schemas.microsoft.com/office/drawing/2014/main" id="{39C7E079-173C-8C24-4A1E-410ABC3E49A6}"/>
              </a:ext>
            </a:extLst>
          </p:cNvPr>
          <p:cNvPicPr>
            <a:picLocks noChangeAspect="1"/>
          </p:cNvPicPr>
          <p:nvPr/>
        </p:nvPicPr>
        <p:blipFill>
          <a:blip r:embed="rId2"/>
          <a:stretch>
            <a:fillRect/>
          </a:stretch>
        </p:blipFill>
        <p:spPr>
          <a:xfrm>
            <a:off x="538348" y="2532046"/>
            <a:ext cx="4821381" cy="2367882"/>
          </a:xfrm>
          <a:prstGeom prst="rect">
            <a:avLst/>
          </a:prstGeom>
        </p:spPr>
      </p:pic>
      <p:pic>
        <p:nvPicPr>
          <p:cNvPr id="7" name="Picture 7" descr="Text&#10;&#10;Description automatically generated">
            <a:extLst>
              <a:ext uri="{FF2B5EF4-FFF2-40B4-BE49-F238E27FC236}">
                <a16:creationId xmlns:a16="http://schemas.microsoft.com/office/drawing/2014/main" id="{A11BDC75-9EE3-CD10-416A-90ADFE706499}"/>
              </a:ext>
            </a:extLst>
          </p:cNvPr>
          <p:cNvPicPr>
            <a:picLocks noChangeAspect="1"/>
          </p:cNvPicPr>
          <p:nvPr/>
        </p:nvPicPr>
        <p:blipFill>
          <a:blip r:embed="rId3"/>
          <a:stretch>
            <a:fillRect/>
          </a:stretch>
        </p:blipFill>
        <p:spPr>
          <a:xfrm>
            <a:off x="6644244" y="5303017"/>
            <a:ext cx="2743200" cy="1477108"/>
          </a:xfrm>
          <a:prstGeom prst="rect">
            <a:avLst/>
          </a:prstGeom>
        </p:spPr>
      </p:pic>
      <p:pic>
        <p:nvPicPr>
          <p:cNvPr id="8" name="Picture 8">
            <a:extLst>
              <a:ext uri="{FF2B5EF4-FFF2-40B4-BE49-F238E27FC236}">
                <a16:creationId xmlns:a16="http://schemas.microsoft.com/office/drawing/2014/main" id="{95EE488D-15D1-DB41-3044-B674537DEA0D}"/>
              </a:ext>
            </a:extLst>
          </p:cNvPr>
          <p:cNvPicPr>
            <a:picLocks noChangeAspect="1"/>
          </p:cNvPicPr>
          <p:nvPr/>
        </p:nvPicPr>
        <p:blipFill>
          <a:blip r:embed="rId4"/>
          <a:stretch>
            <a:fillRect/>
          </a:stretch>
        </p:blipFill>
        <p:spPr>
          <a:xfrm>
            <a:off x="6416634" y="2527272"/>
            <a:ext cx="4821382" cy="2268572"/>
          </a:xfrm>
          <a:prstGeom prst="rect">
            <a:avLst/>
          </a:prstGeom>
        </p:spPr>
      </p:pic>
    </p:spTree>
    <p:extLst>
      <p:ext uri="{BB962C8B-B14F-4D97-AF65-F5344CB8AC3E}">
        <p14:creationId xmlns:p14="http://schemas.microsoft.com/office/powerpoint/2010/main" val="28197690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9550A-C3F1-9C6A-6D04-C3CD1811D59B}"/>
              </a:ext>
            </a:extLst>
          </p:cNvPr>
          <p:cNvSpPr>
            <a:spLocks noGrp="1"/>
          </p:cNvSpPr>
          <p:nvPr>
            <p:ph type="title"/>
          </p:nvPr>
        </p:nvSpPr>
        <p:spPr>
          <a:xfrm>
            <a:off x="540000" y="540000"/>
            <a:ext cx="11101135" cy="1017811"/>
          </a:xfrm>
        </p:spPr>
        <p:txBody>
          <a:bodyPr>
            <a:normAutofit fontScale="90000"/>
          </a:bodyPr>
          <a:lstStyle/>
          <a:p>
            <a:r>
              <a:rPr lang="en-US" dirty="0"/>
              <a:t>Testcase 03:</a:t>
            </a:r>
            <a:br>
              <a:rPr lang="en-US" dirty="0"/>
            </a:br>
            <a:endParaRPr lang="en-US" dirty="0"/>
          </a:p>
        </p:txBody>
      </p:sp>
      <p:cxnSp>
        <p:nvCxnSpPr>
          <p:cNvPr id="4" name="Straight Arrow Connector 3">
            <a:extLst>
              <a:ext uri="{FF2B5EF4-FFF2-40B4-BE49-F238E27FC236}">
                <a16:creationId xmlns:a16="http://schemas.microsoft.com/office/drawing/2014/main" id="{27668098-0DD8-135B-5CF3-93B61B3C2559}"/>
              </a:ext>
            </a:extLst>
          </p:cNvPr>
          <p:cNvCxnSpPr/>
          <p:nvPr/>
        </p:nvCxnSpPr>
        <p:spPr>
          <a:xfrm>
            <a:off x="5747656" y="1388422"/>
            <a:ext cx="53441" cy="5397335"/>
          </a:xfrm>
          <a:prstGeom prst="straightConnector1">
            <a:avLst/>
          </a:prstGeom>
        </p:spPr>
        <p:style>
          <a:lnRef idx="3">
            <a:schemeClr val="accent6"/>
          </a:lnRef>
          <a:fillRef idx="0">
            <a:schemeClr val="accent6"/>
          </a:fillRef>
          <a:effectRef idx="2">
            <a:schemeClr val="accent6"/>
          </a:effectRef>
          <a:fontRef idx="minor">
            <a:schemeClr val="tx1"/>
          </a:fontRef>
        </p:style>
      </p:cxnSp>
      <p:sp>
        <p:nvSpPr>
          <p:cNvPr id="5" name="TextBox 4">
            <a:extLst>
              <a:ext uri="{FF2B5EF4-FFF2-40B4-BE49-F238E27FC236}">
                <a16:creationId xmlns:a16="http://schemas.microsoft.com/office/drawing/2014/main" id="{DD6CB4AE-B070-A231-B24C-E00519D45F51}"/>
              </a:ext>
            </a:extLst>
          </p:cNvPr>
          <p:cNvSpPr txBox="1"/>
          <p:nvPr/>
        </p:nvSpPr>
        <p:spPr>
          <a:xfrm>
            <a:off x="569025"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Input File</a:t>
            </a:r>
          </a:p>
        </p:txBody>
      </p:sp>
      <p:sp>
        <p:nvSpPr>
          <p:cNvPr id="6" name="TextBox 5">
            <a:extLst>
              <a:ext uri="{FF2B5EF4-FFF2-40B4-BE49-F238E27FC236}">
                <a16:creationId xmlns:a16="http://schemas.microsoft.com/office/drawing/2014/main" id="{127195F9-21E0-A561-CD7F-3909E0F6CE77}"/>
              </a:ext>
            </a:extLst>
          </p:cNvPr>
          <p:cNvSpPr txBox="1"/>
          <p:nvPr/>
        </p:nvSpPr>
        <p:spPr>
          <a:xfrm>
            <a:off x="6190012"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Output File</a:t>
            </a:r>
          </a:p>
        </p:txBody>
      </p:sp>
      <p:sp>
        <p:nvSpPr>
          <p:cNvPr id="10" name="TextBox 9">
            <a:extLst>
              <a:ext uri="{FF2B5EF4-FFF2-40B4-BE49-F238E27FC236}">
                <a16:creationId xmlns:a16="http://schemas.microsoft.com/office/drawing/2014/main" id="{40944BDC-539F-A88B-C841-6B13E78A6014}"/>
              </a:ext>
            </a:extLst>
          </p:cNvPr>
          <p:cNvSpPr txBox="1"/>
          <p:nvPr/>
        </p:nvSpPr>
        <p:spPr>
          <a:xfrm>
            <a:off x="6682343" y="4851564"/>
            <a:ext cx="416873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Image Details:</a:t>
            </a:r>
          </a:p>
        </p:txBody>
      </p:sp>
      <p:pic>
        <p:nvPicPr>
          <p:cNvPr id="11" name="Picture 11">
            <a:extLst>
              <a:ext uri="{FF2B5EF4-FFF2-40B4-BE49-F238E27FC236}">
                <a16:creationId xmlns:a16="http://schemas.microsoft.com/office/drawing/2014/main" id="{D9FB8661-0320-A51B-296C-404BBAA64D85}"/>
              </a:ext>
            </a:extLst>
          </p:cNvPr>
          <p:cNvPicPr>
            <a:picLocks noChangeAspect="1"/>
          </p:cNvPicPr>
          <p:nvPr/>
        </p:nvPicPr>
        <p:blipFill>
          <a:blip r:embed="rId2"/>
          <a:stretch>
            <a:fillRect/>
          </a:stretch>
        </p:blipFill>
        <p:spPr>
          <a:xfrm>
            <a:off x="637309" y="2283054"/>
            <a:ext cx="4475018" cy="2954929"/>
          </a:xfrm>
          <a:prstGeom prst="rect">
            <a:avLst/>
          </a:prstGeom>
        </p:spPr>
      </p:pic>
      <p:pic>
        <p:nvPicPr>
          <p:cNvPr id="12" name="Picture 12">
            <a:extLst>
              <a:ext uri="{FF2B5EF4-FFF2-40B4-BE49-F238E27FC236}">
                <a16:creationId xmlns:a16="http://schemas.microsoft.com/office/drawing/2014/main" id="{ED7ACA63-80A2-E9B2-2359-0D3BAF456AF5}"/>
              </a:ext>
            </a:extLst>
          </p:cNvPr>
          <p:cNvPicPr>
            <a:picLocks noChangeAspect="1"/>
          </p:cNvPicPr>
          <p:nvPr/>
        </p:nvPicPr>
        <p:blipFill>
          <a:blip r:embed="rId3"/>
          <a:stretch>
            <a:fillRect/>
          </a:stretch>
        </p:blipFill>
        <p:spPr>
          <a:xfrm>
            <a:off x="6683829" y="5351608"/>
            <a:ext cx="2743200" cy="1261175"/>
          </a:xfrm>
          <a:prstGeom prst="rect">
            <a:avLst/>
          </a:prstGeom>
        </p:spPr>
      </p:pic>
      <p:pic>
        <p:nvPicPr>
          <p:cNvPr id="13" name="Picture 13">
            <a:extLst>
              <a:ext uri="{FF2B5EF4-FFF2-40B4-BE49-F238E27FC236}">
                <a16:creationId xmlns:a16="http://schemas.microsoft.com/office/drawing/2014/main" id="{8A1340BE-2378-DB38-1BFE-44E909756E48}"/>
              </a:ext>
            </a:extLst>
          </p:cNvPr>
          <p:cNvPicPr>
            <a:picLocks noChangeAspect="1"/>
          </p:cNvPicPr>
          <p:nvPr/>
        </p:nvPicPr>
        <p:blipFill>
          <a:blip r:embed="rId4"/>
          <a:stretch>
            <a:fillRect/>
          </a:stretch>
        </p:blipFill>
        <p:spPr>
          <a:xfrm>
            <a:off x="6555179" y="2283404"/>
            <a:ext cx="3930733" cy="2597972"/>
          </a:xfrm>
          <a:prstGeom prst="rect">
            <a:avLst/>
          </a:prstGeom>
        </p:spPr>
      </p:pic>
    </p:spTree>
    <p:extLst>
      <p:ext uri="{BB962C8B-B14F-4D97-AF65-F5344CB8AC3E}">
        <p14:creationId xmlns:p14="http://schemas.microsoft.com/office/powerpoint/2010/main" val="1468893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9550A-C3F1-9C6A-6D04-C3CD1811D59B}"/>
              </a:ext>
            </a:extLst>
          </p:cNvPr>
          <p:cNvSpPr>
            <a:spLocks noGrp="1"/>
          </p:cNvSpPr>
          <p:nvPr>
            <p:ph type="title"/>
          </p:nvPr>
        </p:nvSpPr>
        <p:spPr>
          <a:xfrm>
            <a:off x="540000" y="540000"/>
            <a:ext cx="11101135" cy="1017811"/>
          </a:xfrm>
        </p:spPr>
        <p:txBody>
          <a:bodyPr>
            <a:normAutofit fontScale="90000"/>
          </a:bodyPr>
          <a:lstStyle/>
          <a:p>
            <a:r>
              <a:rPr lang="en-US" dirty="0"/>
              <a:t>3x3 Filter kernel:</a:t>
            </a:r>
            <a:br>
              <a:rPr lang="en-US" dirty="0"/>
            </a:br>
            <a:endParaRPr lang="en-US" dirty="0"/>
          </a:p>
        </p:txBody>
      </p:sp>
      <p:cxnSp>
        <p:nvCxnSpPr>
          <p:cNvPr id="4" name="Straight Arrow Connector 3">
            <a:extLst>
              <a:ext uri="{FF2B5EF4-FFF2-40B4-BE49-F238E27FC236}">
                <a16:creationId xmlns:a16="http://schemas.microsoft.com/office/drawing/2014/main" id="{27668098-0DD8-135B-5CF3-93B61B3C2559}"/>
              </a:ext>
            </a:extLst>
          </p:cNvPr>
          <p:cNvCxnSpPr/>
          <p:nvPr/>
        </p:nvCxnSpPr>
        <p:spPr>
          <a:xfrm>
            <a:off x="5747656" y="1388422"/>
            <a:ext cx="53441" cy="5397335"/>
          </a:xfrm>
          <a:prstGeom prst="straightConnector1">
            <a:avLst/>
          </a:prstGeom>
        </p:spPr>
        <p:style>
          <a:lnRef idx="3">
            <a:schemeClr val="accent6"/>
          </a:lnRef>
          <a:fillRef idx="0">
            <a:schemeClr val="accent6"/>
          </a:fillRef>
          <a:effectRef idx="2">
            <a:schemeClr val="accent6"/>
          </a:effectRef>
          <a:fontRef idx="minor">
            <a:schemeClr val="tx1"/>
          </a:fontRef>
        </p:style>
      </p:cxnSp>
      <p:sp>
        <p:nvSpPr>
          <p:cNvPr id="5" name="TextBox 4">
            <a:extLst>
              <a:ext uri="{FF2B5EF4-FFF2-40B4-BE49-F238E27FC236}">
                <a16:creationId xmlns:a16="http://schemas.microsoft.com/office/drawing/2014/main" id="{DD6CB4AE-B070-A231-B24C-E00519D45F51}"/>
              </a:ext>
            </a:extLst>
          </p:cNvPr>
          <p:cNvSpPr txBox="1"/>
          <p:nvPr/>
        </p:nvSpPr>
        <p:spPr>
          <a:xfrm>
            <a:off x="569025"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Input File</a:t>
            </a:r>
          </a:p>
        </p:txBody>
      </p:sp>
      <p:sp>
        <p:nvSpPr>
          <p:cNvPr id="6" name="TextBox 5">
            <a:extLst>
              <a:ext uri="{FF2B5EF4-FFF2-40B4-BE49-F238E27FC236}">
                <a16:creationId xmlns:a16="http://schemas.microsoft.com/office/drawing/2014/main" id="{127195F9-21E0-A561-CD7F-3909E0F6CE77}"/>
              </a:ext>
            </a:extLst>
          </p:cNvPr>
          <p:cNvSpPr txBox="1"/>
          <p:nvPr/>
        </p:nvSpPr>
        <p:spPr>
          <a:xfrm>
            <a:off x="6190012"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Output File</a:t>
            </a:r>
          </a:p>
        </p:txBody>
      </p:sp>
      <p:pic>
        <p:nvPicPr>
          <p:cNvPr id="8" name="Picture 8">
            <a:extLst>
              <a:ext uri="{FF2B5EF4-FFF2-40B4-BE49-F238E27FC236}">
                <a16:creationId xmlns:a16="http://schemas.microsoft.com/office/drawing/2014/main" id="{E241F04B-9C95-E3C5-1F02-C174EC21C6AB}"/>
              </a:ext>
            </a:extLst>
          </p:cNvPr>
          <p:cNvPicPr>
            <a:picLocks noChangeAspect="1"/>
          </p:cNvPicPr>
          <p:nvPr/>
        </p:nvPicPr>
        <p:blipFill>
          <a:blip r:embed="rId2"/>
          <a:stretch>
            <a:fillRect/>
          </a:stretch>
        </p:blipFill>
        <p:spPr>
          <a:xfrm>
            <a:off x="993569" y="2168116"/>
            <a:ext cx="3831771" cy="3847844"/>
          </a:xfrm>
          <a:prstGeom prst="rect">
            <a:avLst/>
          </a:prstGeom>
        </p:spPr>
      </p:pic>
      <p:pic>
        <p:nvPicPr>
          <p:cNvPr id="9" name="Picture 9" descr="A picture containing person, clothing, hair, wearing&#10;&#10;Description automatically generated">
            <a:extLst>
              <a:ext uri="{FF2B5EF4-FFF2-40B4-BE49-F238E27FC236}">
                <a16:creationId xmlns:a16="http://schemas.microsoft.com/office/drawing/2014/main" id="{3670A043-CD67-E776-0A1F-7415948DE2B5}"/>
              </a:ext>
            </a:extLst>
          </p:cNvPr>
          <p:cNvPicPr>
            <a:picLocks noChangeAspect="1"/>
          </p:cNvPicPr>
          <p:nvPr/>
        </p:nvPicPr>
        <p:blipFill>
          <a:blip r:embed="rId3"/>
          <a:stretch>
            <a:fillRect/>
          </a:stretch>
        </p:blipFill>
        <p:spPr>
          <a:xfrm>
            <a:off x="6713517" y="2195945"/>
            <a:ext cx="3831771" cy="3802083"/>
          </a:xfrm>
          <a:prstGeom prst="rect">
            <a:avLst/>
          </a:prstGeom>
        </p:spPr>
      </p:pic>
    </p:spTree>
    <p:extLst>
      <p:ext uri="{BB962C8B-B14F-4D97-AF65-F5344CB8AC3E}">
        <p14:creationId xmlns:p14="http://schemas.microsoft.com/office/powerpoint/2010/main" val="26746795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9550A-C3F1-9C6A-6D04-C3CD1811D59B}"/>
              </a:ext>
            </a:extLst>
          </p:cNvPr>
          <p:cNvSpPr>
            <a:spLocks noGrp="1"/>
          </p:cNvSpPr>
          <p:nvPr>
            <p:ph type="title"/>
          </p:nvPr>
        </p:nvSpPr>
        <p:spPr>
          <a:xfrm>
            <a:off x="540000" y="540000"/>
            <a:ext cx="11101135" cy="1017811"/>
          </a:xfrm>
        </p:spPr>
        <p:txBody>
          <a:bodyPr>
            <a:normAutofit fontScale="90000"/>
          </a:bodyPr>
          <a:lstStyle/>
          <a:p>
            <a:r>
              <a:rPr lang="en-US" dirty="0"/>
              <a:t>5x5 Filter kernel:</a:t>
            </a:r>
            <a:br>
              <a:rPr lang="en-US" dirty="0"/>
            </a:br>
            <a:endParaRPr lang="en-US" dirty="0"/>
          </a:p>
        </p:txBody>
      </p:sp>
      <p:cxnSp>
        <p:nvCxnSpPr>
          <p:cNvPr id="4" name="Straight Arrow Connector 3">
            <a:extLst>
              <a:ext uri="{FF2B5EF4-FFF2-40B4-BE49-F238E27FC236}">
                <a16:creationId xmlns:a16="http://schemas.microsoft.com/office/drawing/2014/main" id="{27668098-0DD8-135B-5CF3-93B61B3C2559}"/>
              </a:ext>
            </a:extLst>
          </p:cNvPr>
          <p:cNvCxnSpPr/>
          <p:nvPr/>
        </p:nvCxnSpPr>
        <p:spPr>
          <a:xfrm>
            <a:off x="5747656" y="1388422"/>
            <a:ext cx="53441" cy="5397335"/>
          </a:xfrm>
          <a:prstGeom prst="straightConnector1">
            <a:avLst/>
          </a:prstGeom>
        </p:spPr>
        <p:style>
          <a:lnRef idx="3">
            <a:schemeClr val="accent6"/>
          </a:lnRef>
          <a:fillRef idx="0">
            <a:schemeClr val="accent6"/>
          </a:fillRef>
          <a:effectRef idx="2">
            <a:schemeClr val="accent6"/>
          </a:effectRef>
          <a:fontRef idx="minor">
            <a:schemeClr val="tx1"/>
          </a:fontRef>
        </p:style>
      </p:cxnSp>
      <p:sp>
        <p:nvSpPr>
          <p:cNvPr id="5" name="TextBox 4">
            <a:extLst>
              <a:ext uri="{FF2B5EF4-FFF2-40B4-BE49-F238E27FC236}">
                <a16:creationId xmlns:a16="http://schemas.microsoft.com/office/drawing/2014/main" id="{DD6CB4AE-B070-A231-B24C-E00519D45F51}"/>
              </a:ext>
            </a:extLst>
          </p:cNvPr>
          <p:cNvSpPr txBox="1"/>
          <p:nvPr/>
        </p:nvSpPr>
        <p:spPr>
          <a:xfrm>
            <a:off x="569025"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Input File</a:t>
            </a:r>
          </a:p>
        </p:txBody>
      </p:sp>
      <p:sp>
        <p:nvSpPr>
          <p:cNvPr id="6" name="TextBox 5">
            <a:extLst>
              <a:ext uri="{FF2B5EF4-FFF2-40B4-BE49-F238E27FC236}">
                <a16:creationId xmlns:a16="http://schemas.microsoft.com/office/drawing/2014/main" id="{127195F9-21E0-A561-CD7F-3909E0F6CE77}"/>
              </a:ext>
            </a:extLst>
          </p:cNvPr>
          <p:cNvSpPr txBox="1"/>
          <p:nvPr/>
        </p:nvSpPr>
        <p:spPr>
          <a:xfrm>
            <a:off x="6190012"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Output File</a:t>
            </a:r>
          </a:p>
        </p:txBody>
      </p:sp>
      <p:pic>
        <p:nvPicPr>
          <p:cNvPr id="8" name="Picture 8">
            <a:extLst>
              <a:ext uri="{FF2B5EF4-FFF2-40B4-BE49-F238E27FC236}">
                <a16:creationId xmlns:a16="http://schemas.microsoft.com/office/drawing/2014/main" id="{E241F04B-9C95-E3C5-1F02-C174EC21C6AB}"/>
              </a:ext>
            </a:extLst>
          </p:cNvPr>
          <p:cNvPicPr>
            <a:picLocks noChangeAspect="1"/>
          </p:cNvPicPr>
          <p:nvPr/>
        </p:nvPicPr>
        <p:blipFill>
          <a:blip r:embed="rId2"/>
          <a:stretch>
            <a:fillRect/>
          </a:stretch>
        </p:blipFill>
        <p:spPr>
          <a:xfrm>
            <a:off x="993569" y="2168116"/>
            <a:ext cx="3831771" cy="3847844"/>
          </a:xfrm>
          <a:prstGeom prst="rect">
            <a:avLst/>
          </a:prstGeom>
        </p:spPr>
      </p:pic>
      <p:pic>
        <p:nvPicPr>
          <p:cNvPr id="3" name="Picture 6" descr="A picture containing clothing, hair, indoor, black&#10;&#10;Description automatically generated">
            <a:extLst>
              <a:ext uri="{FF2B5EF4-FFF2-40B4-BE49-F238E27FC236}">
                <a16:creationId xmlns:a16="http://schemas.microsoft.com/office/drawing/2014/main" id="{FD6E2201-4E27-3380-E10E-B729FF264931}"/>
              </a:ext>
            </a:extLst>
          </p:cNvPr>
          <p:cNvPicPr>
            <a:picLocks noChangeAspect="1"/>
          </p:cNvPicPr>
          <p:nvPr/>
        </p:nvPicPr>
        <p:blipFill>
          <a:blip r:embed="rId3"/>
          <a:stretch>
            <a:fillRect/>
          </a:stretch>
        </p:blipFill>
        <p:spPr>
          <a:xfrm>
            <a:off x="6594764" y="2163573"/>
            <a:ext cx="3831771" cy="3856931"/>
          </a:xfrm>
          <a:prstGeom prst="rect">
            <a:avLst/>
          </a:prstGeom>
        </p:spPr>
      </p:pic>
    </p:spTree>
    <p:extLst>
      <p:ext uri="{BB962C8B-B14F-4D97-AF65-F5344CB8AC3E}">
        <p14:creationId xmlns:p14="http://schemas.microsoft.com/office/powerpoint/2010/main" val="2521722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A2B4E-4555-361F-AA74-4943F5293F52}"/>
              </a:ext>
            </a:extLst>
          </p:cNvPr>
          <p:cNvSpPr>
            <a:spLocks noGrp="1"/>
          </p:cNvSpPr>
          <p:nvPr>
            <p:ph type="title"/>
          </p:nvPr>
        </p:nvSpPr>
        <p:spPr>
          <a:xfrm>
            <a:off x="540000" y="540000"/>
            <a:ext cx="11101135" cy="1015303"/>
          </a:xfrm>
        </p:spPr>
        <p:txBody>
          <a:bodyPr/>
          <a:lstStyle/>
          <a:p>
            <a:r>
              <a:rPr lang="en-US" dirty="0">
                <a:ea typeface="+mj-lt"/>
                <a:cs typeface="+mj-lt"/>
              </a:rPr>
              <a:t> Introduction to Image Processing</a:t>
            </a:r>
            <a:endParaRPr lang="en-US" dirty="0"/>
          </a:p>
        </p:txBody>
      </p:sp>
      <p:sp>
        <p:nvSpPr>
          <p:cNvPr id="3" name="Content Placeholder 2">
            <a:extLst>
              <a:ext uri="{FF2B5EF4-FFF2-40B4-BE49-F238E27FC236}">
                <a16:creationId xmlns:a16="http://schemas.microsoft.com/office/drawing/2014/main" id="{19431B8D-4A5A-7C89-3224-7FC76B5057E4}"/>
              </a:ext>
            </a:extLst>
          </p:cNvPr>
          <p:cNvSpPr>
            <a:spLocks noGrp="1"/>
          </p:cNvSpPr>
          <p:nvPr>
            <p:ph idx="1"/>
          </p:nvPr>
        </p:nvSpPr>
        <p:spPr>
          <a:xfrm>
            <a:off x="540000" y="1638239"/>
            <a:ext cx="11101136" cy="4670485"/>
          </a:xfrm>
        </p:spPr>
        <p:txBody>
          <a:bodyPr vert="horz" lIns="91440" tIns="45720" rIns="91440" bIns="45720" rtlCol="0" anchor="t">
            <a:normAutofit lnSpcReduction="10000"/>
          </a:bodyPr>
          <a:lstStyle/>
          <a:p>
            <a:pPr marL="269875" indent="-269875"/>
            <a:r>
              <a:rPr lang="en-US" dirty="0"/>
              <a:t>Image processing in general refers to the manipulation of digital/analog images through some algorithms. In our course of work we are working with digital images, thus doing digital image processing which has advantages over analog image processing in terms of wide range of algorithms and the ability to process out the noise and distortions during the build-up of the image.</a:t>
            </a:r>
          </a:p>
          <a:p>
            <a:pPr marL="269875" indent="-269875"/>
            <a:r>
              <a:rPr lang="en-US" dirty="0"/>
              <a:t>Images are formatted in different file formats like TIFF, BMP, PGM, PNG, JPG, etc. In our course work we will be studying and dealing with PGM images.</a:t>
            </a:r>
          </a:p>
          <a:p>
            <a:pPr marL="269875" indent="-269875"/>
            <a:r>
              <a:rPr lang="en-US" dirty="0"/>
              <a:t>Image processing requires prerequisite knowledge regarding handling with the given file format in the given language for development and basic programming skills.</a:t>
            </a:r>
          </a:p>
          <a:p>
            <a:pPr marL="269875" indent="-269875"/>
            <a:r>
              <a:rPr lang="en-US" dirty="0"/>
              <a:t>Our development language will be C, but one can use any other language to do image processing.</a:t>
            </a:r>
          </a:p>
          <a:p>
            <a:pPr marL="269875" indent="-269875"/>
            <a:r>
              <a:rPr lang="en-US" dirty="0"/>
              <a:t>At the end of the course work we will be able to appreciate the need for image processing.</a:t>
            </a:r>
          </a:p>
        </p:txBody>
      </p:sp>
    </p:spTree>
    <p:extLst>
      <p:ext uri="{BB962C8B-B14F-4D97-AF65-F5344CB8AC3E}">
        <p14:creationId xmlns:p14="http://schemas.microsoft.com/office/powerpoint/2010/main" val="341338665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9550A-C3F1-9C6A-6D04-C3CD1811D59B}"/>
              </a:ext>
            </a:extLst>
          </p:cNvPr>
          <p:cNvSpPr>
            <a:spLocks noGrp="1"/>
          </p:cNvSpPr>
          <p:nvPr>
            <p:ph type="title"/>
          </p:nvPr>
        </p:nvSpPr>
        <p:spPr>
          <a:xfrm>
            <a:off x="540000" y="540000"/>
            <a:ext cx="11101135" cy="1017811"/>
          </a:xfrm>
        </p:spPr>
        <p:txBody>
          <a:bodyPr>
            <a:normAutofit fontScale="90000"/>
          </a:bodyPr>
          <a:lstStyle/>
          <a:p>
            <a:r>
              <a:rPr lang="en-US" dirty="0"/>
              <a:t>7x7 Filter kernel:</a:t>
            </a:r>
            <a:br>
              <a:rPr lang="en-US" dirty="0"/>
            </a:br>
            <a:endParaRPr lang="en-US" dirty="0"/>
          </a:p>
        </p:txBody>
      </p:sp>
      <p:cxnSp>
        <p:nvCxnSpPr>
          <p:cNvPr id="4" name="Straight Arrow Connector 3">
            <a:extLst>
              <a:ext uri="{FF2B5EF4-FFF2-40B4-BE49-F238E27FC236}">
                <a16:creationId xmlns:a16="http://schemas.microsoft.com/office/drawing/2014/main" id="{27668098-0DD8-135B-5CF3-93B61B3C2559}"/>
              </a:ext>
            </a:extLst>
          </p:cNvPr>
          <p:cNvCxnSpPr/>
          <p:nvPr/>
        </p:nvCxnSpPr>
        <p:spPr>
          <a:xfrm>
            <a:off x="5747656" y="1388422"/>
            <a:ext cx="53441" cy="5397335"/>
          </a:xfrm>
          <a:prstGeom prst="straightConnector1">
            <a:avLst/>
          </a:prstGeom>
        </p:spPr>
        <p:style>
          <a:lnRef idx="3">
            <a:schemeClr val="accent6"/>
          </a:lnRef>
          <a:fillRef idx="0">
            <a:schemeClr val="accent6"/>
          </a:fillRef>
          <a:effectRef idx="2">
            <a:schemeClr val="accent6"/>
          </a:effectRef>
          <a:fontRef idx="minor">
            <a:schemeClr val="tx1"/>
          </a:fontRef>
        </p:style>
      </p:cxnSp>
      <p:sp>
        <p:nvSpPr>
          <p:cNvPr id="5" name="TextBox 4">
            <a:extLst>
              <a:ext uri="{FF2B5EF4-FFF2-40B4-BE49-F238E27FC236}">
                <a16:creationId xmlns:a16="http://schemas.microsoft.com/office/drawing/2014/main" id="{DD6CB4AE-B070-A231-B24C-E00519D45F51}"/>
              </a:ext>
            </a:extLst>
          </p:cNvPr>
          <p:cNvSpPr txBox="1"/>
          <p:nvPr/>
        </p:nvSpPr>
        <p:spPr>
          <a:xfrm>
            <a:off x="569025"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Input File</a:t>
            </a:r>
          </a:p>
        </p:txBody>
      </p:sp>
      <p:sp>
        <p:nvSpPr>
          <p:cNvPr id="6" name="TextBox 5">
            <a:extLst>
              <a:ext uri="{FF2B5EF4-FFF2-40B4-BE49-F238E27FC236}">
                <a16:creationId xmlns:a16="http://schemas.microsoft.com/office/drawing/2014/main" id="{127195F9-21E0-A561-CD7F-3909E0F6CE77}"/>
              </a:ext>
            </a:extLst>
          </p:cNvPr>
          <p:cNvSpPr txBox="1"/>
          <p:nvPr/>
        </p:nvSpPr>
        <p:spPr>
          <a:xfrm>
            <a:off x="6190012" y="1682337"/>
            <a:ext cx="45522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sz="2000" dirty="0"/>
              <a:t> Output File</a:t>
            </a:r>
          </a:p>
        </p:txBody>
      </p:sp>
      <p:pic>
        <p:nvPicPr>
          <p:cNvPr id="8" name="Picture 8">
            <a:extLst>
              <a:ext uri="{FF2B5EF4-FFF2-40B4-BE49-F238E27FC236}">
                <a16:creationId xmlns:a16="http://schemas.microsoft.com/office/drawing/2014/main" id="{E241F04B-9C95-E3C5-1F02-C174EC21C6AB}"/>
              </a:ext>
            </a:extLst>
          </p:cNvPr>
          <p:cNvPicPr>
            <a:picLocks noChangeAspect="1"/>
          </p:cNvPicPr>
          <p:nvPr/>
        </p:nvPicPr>
        <p:blipFill>
          <a:blip r:embed="rId2"/>
          <a:stretch>
            <a:fillRect/>
          </a:stretch>
        </p:blipFill>
        <p:spPr>
          <a:xfrm>
            <a:off x="993569" y="2168116"/>
            <a:ext cx="3831771" cy="3847844"/>
          </a:xfrm>
          <a:prstGeom prst="rect">
            <a:avLst/>
          </a:prstGeom>
        </p:spPr>
      </p:pic>
      <p:pic>
        <p:nvPicPr>
          <p:cNvPr id="3" name="Picture 6" descr="A picture containing clothing, hair&#10;&#10;Description automatically generated">
            <a:extLst>
              <a:ext uri="{FF2B5EF4-FFF2-40B4-BE49-F238E27FC236}">
                <a16:creationId xmlns:a16="http://schemas.microsoft.com/office/drawing/2014/main" id="{E0F5EE8E-3BA3-1413-E2B8-05D3AF479725}"/>
              </a:ext>
            </a:extLst>
          </p:cNvPr>
          <p:cNvPicPr>
            <a:picLocks noChangeAspect="1"/>
          </p:cNvPicPr>
          <p:nvPr/>
        </p:nvPicPr>
        <p:blipFill>
          <a:blip r:embed="rId3"/>
          <a:stretch>
            <a:fillRect/>
          </a:stretch>
        </p:blipFill>
        <p:spPr>
          <a:xfrm>
            <a:off x="6683829" y="2077192"/>
            <a:ext cx="3831771" cy="3811979"/>
          </a:xfrm>
          <a:prstGeom prst="rect">
            <a:avLst/>
          </a:prstGeom>
        </p:spPr>
      </p:pic>
      <p:sp>
        <p:nvSpPr>
          <p:cNvPr id="10" name="TextBox 9">
            <a:extLst>
              <a:ext uri="{FF2B5EF4-FFF2-40B4-BE49-F238E27FC236}">
                <a16:creationId xmlns:a16="http://schemas.microsoft.com/office/drawing/2014/main" id="{A11413D2-BC4E-16DC-04B5-407A00144C49}"/>
              </a:ext>
            </a:extLst>
          </p:cNvPr>
          <p:cNvSpPr txBox="1"/>
          <p:nvPr/>
        </p:nvSpPr>
        <p:spPr>
          <a:xfrm>
            <a:off x="6991596" y="6019304"/>
            <a:ext cx="381000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The image becomes smoother  with increase in size of filter kernel</a:t>
            </a:r>
          </a:p>
        </p:txBody>
      </p:sp>
    </p:spTree>
    <p:extLst>
      <p:ext uri="{BB962C8B-B14F-4D97-AF65-F5344CB8AC3E}">
        <p14:creationId xmlns:p14="http://schemas.microsoft.com/office/powerpoint/2010/main" val="19587139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583AC-EA39-B3F7-D718-D761BC9B59C7}"/>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9AD8215A-9224-618C-EF5D-3AE7E7242C1A}"/>
              </a:ext>
            </a:extLst>
          </p:cNvPr>
          <p:cNvSpPr>
            <a:spLocks noGrp="1"/>
          </p:cNvSpPr>
          <p:nvPr>
            <p:ph sz="half" idx="1"/>
          </p:nvPr>
        </p:nvSpPr>
        <p:spPr/>
        <p:txBody>
          <a:bodyPr vert="horz" lIns="91440" tIns="45720" rIns="91440" bIns="45720" rtlCol="0" anchor="t">
            <a:normAutofit/>
          </a:bodyPr>
          <a:lstStyle/>
          <a:p>
            <a:pPr marL="0" indent="0">
              <a:buNone/>
            </a:pPr>
            <a:r>
              <a:rPr lang="en-US" sz="2400" dirty="0"/>
              <a:t>Links:-</a:t>
            </a:r>
            <a:endParaRPr lang="en-US" sz="2400" b="1" dirty="0"/>
          </a:p>
          <a:p>
            <a:pPr marL="269875" indent="-269875"/>
            <a:r>
              <a:rPr lang="en-US" sz="1600" dirty="0">
                <a:ea typeface="+mn-lt"/>
                <a:cs typeface="+mn-lt"/>
                <a:hlinkClick r:id="rId2"/>
              </a:rPr>
              <a:t>https://www.geeksforgeeks.org/c-program-to-write-an-image-in-pgm-format/</a:t>
            </a:r>
            <a:endParaRPr lang="en-US" sz="1600" dirty="0"/>
          </a:p>
          <a:p>
            <a:pPr marL="269875" indent="-269875"/>
            <a:r>
              <a:rPr lang="en-US" sz="1600" dirty="0">
                <a:hlinkClick r:id="rId3"/>
              </a:rPr>
              <a:t>https://www.geeksforgeeks.org/how-to-read-a-pgmb-format-image-in-c/</a:t>
            </a:r>
            <a:endParaRPr lang="en-US" sz="1600" dirty="0"/>
          </a:p>
          <a:p>
            <a:pPr marL="269875" indent="-269875"/>
            <a:r>
              <a:rPr lang="en-US" sz="1600" dirty="0">
                <a:hlinkClick r:id="rId4"/>
              </a:rPr>
              <a:t>https://en.wikipedia.org/wiki/Kernel_(image_processing)</a:t>
            </a:r>
            <a:endParaRPr lang="en-US" sz="1600" dirty="0"/>
          </a:p>
          <a:p>
            <a:pPr marL="269875" indent="-269875"/>
            <a:r>
              <a:rPr lang="en-US" sz="1600" dirty="0">
                <a:hlinkClick r:id="rId5"/>
              </a:rPr>
              <a:t>https://setosa.io/ev/image-kernels/</a:t>
            </a:r>
            <a:endParaRPr lang="en-US" sz="1600" dirty="0"/>
          </a:p>
          <a:p>
            <a:pPr marL="269875" indent="-269875"/>
            <a:endParaRPr lang="en-US" sz="2400" dirty="0"/>
          </a:p>
        </p:txBody>
      </p:sp>
      <p:sp>
        <p:nvSpPr>
          <p:cNvPr id="4" name="Content Placeholder 3">
            <a:extLst>
              <a:ext uri="{FF2B5EF4-FFF2-40B4-BE49-F238E27FC236}">
                <a16:creationId xmlns:a16="http://schemas.microsoft.com/office/drawing/2014/main" id="{9E01FD98-FF3E-D32E-7D0C-4117F4F938C5}"/>
              </a:ext>
            </a:extLst>
          </p:cNvPr>
          <p:cNvSpPr>
            <a:spLocks noGrp="1"/>
          </p:cNvSpPr>
          <p:nvPr>
            <p:ph sz="half" idx="2"/>
          </p:nvPr>
        </p:nvSpPr>
        <p:spPr/>
        <p:txBody>
          <a:bodyPr vert="horz" lIns="91440" tIns="45720" rIns="91440" bIns="45720" rtlCol="0" anchor="t">
            <a:normAutofit/>
          </a:bodyPr>
          <a:lstStyle/>
          <a:p>
            <a:pPr marL="0" indent="0">
              <a:buNone/>
            </a:pPr>
            <a:r>
              <a:rPr lang="en-US" sz="2400" dirty="0"/>
              <a:t>Books:-</a:t>
            </a:r>
          </a:p>
          <a:p>
            <a:pPr marL="269875" indent="-269875"/>
            <a:r>
              <a:rPr lang="en-US" sz="2400" dirty="0">
                <a:ea typeface="+mn-lt"/>
                <a:cs typeface="+mn-lt"/>
              </a:rPr>
              <a:t>Image Processing in C by Dwayne Phillips</a:t>
            </a:r>
            <a:endParaRPr lang="en-US" sz="2400" dirty="0"/>
          </a:p>
        </p:txBody>
      </p:sp>
      <p:cxnSp>
        <p:nvCxnSpPr>
          <p:cNvPr id="5" name="Straight Arrow Connector 4">
            <a:extLst>
              <a:ext uri="{FF2B5EF4-FFF2-40B4-BE49-F238E27FC236}">
                <a16:creationId xmlns:a16="http://schemas.microsoft.com/office/drawing/2014/main" id="{579BA8D8-65BB-07D7-4934-9D2DBF1EEBA0}"/>
              </a:ext>
            </a:extLst>
          </p:cNvPr>
          <p:cNvCxnSpPr/>
          <p:nvPr/>
        </p:nvCxnSpPr>
        <p:spPr>
          <a:xfrm>
            <a:off x="5925786" y="458190"/>
            <a:ext cx="102920" cy="6040580"/>
          </a:xfrm>
          <a:prstGeom prst="straightConnector1">
            <a:avLst/>
          </a:prstGeom>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5680916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16304-E0DC-2B68-2F4F-CE612A6D4CE5}"/>
              </a:ext>
            </a:extLst>
          </p:cNvPr>
          <p:cNvSpPr>
            <a:spLocks noGrp="1"/>
          </p:cNvSpPr>
          <p:nvPr>
            <p:ph type="title"/>
          </p:nvPr>
        </p:nvSpPr>
        <p:spPr>
          <a:xfrm>
            <a:off x="540000" y="540000"/>
            <a:ext cx="11101135" cy="1186046"/>
          </a:xfrm>
        </p:spPr>
        <p:txBody>
          <a:bodyPr/>
          <a:lstStyle/>
          <a:p>
            <a:r>
              <a:rPr lang="en-US" dirty="0">
                <a:ea typeface="+mj-lt"/>
                <a:cs typeface="+mj-lt"/>
              </a:rPr>
              <a:t>   Concept of Gray-Scale Images</a:t>
            </a:r>
            <a:endParaRPr lang="en-US" dirty="0"/>
          </a:p>
        </p:txBody>
      </p:sp>
      <p:sp>
        <p:nvSpPr>
          <p:cNvPr id="3" name="Content Placeholder 2">
            <a:extLst>
              <a:ext uri="{FF2B5EF4-FFF2-40B4-BE49-F238E27FC236}">
                <a16:creationId xmlns:a16="http://schemas.microsoft.com/office/drawing/2014/main" id="{5C1F7CBC-7B6B-47A9-C2BD-B6D2594215E3}"/>
              </a:ext>
            </a:extLst>
          </p:cNvPr>
          <p:cNvSpPr>
            <a:spLocks noGrp="1"/>
          </p:cNvSpPr>
          <p:nvPr>
            <p:ph idx="1"/>
          </p:nvPr>
        </p:nvSpPr>
        <p:spPr>
          <a:xfrm>
            <a:off x="540000" y="1727304"/>
            <a:ext cx="11101136" cy="4581420"/>
          </a:xfrm>
        </p:spPr>
        <p:txBody>
          <a:bodyPr vert="horz" lIns="91440" tIns="45720" rIns="91440" bIns="45720" rtlCol="0" anchor="t">
            <a:normAutofit/>
          </a:bodyPr>
          <a:lstStyle/>
          <a:p>
            <a:pPr marL="269875" indent="-269875"/>
            <a:r>
              <a:rPr lang="en-US" dirty="0"/>
              <a:t>Gray-Scale images are those image where the value of each pixel is a single sample representing the amount of intensity of light it contains, thereby giving various shades of gray. </a:t>
            </a:r>
            <a:r>
              <a:rPr lang="en-US" dirty="0">
                <a:ea typeface="+mn-lt"/>
                <a:cs typeface="+mn-lt"/>
              </a:rPr>
              <a:t>The contrast ranges from black at the weakest intensity to white at the strongest.</a:t>
            </a:r>
          </a:p>
          <a:p>
            <a:pPr marL="269875" indent="-269875"/>
            <a:r>
              <a:rPr lang="en-US" dirty="0"/>
              <a:t>The minimum intensity value of each pixel is 0(black) and the maximum intensity value depends on the number of bits each pixel is composed of(if it is n bits the maximum value is 2^n-1). For our course work we will be dealing with 8 bit images so the maximum value of each pixel is 255(100% white). Thus we are expressing information in 256 intensity levels for each pixels.</a:t>
            </a:r>
          </a:p>
          <a:p>
            <a:pPr marL="269875" indent="-269875"/>
            <a:r>
              <a:rPr lang="en-US" dirty="0"/>
              <a:t>  The concept of gray-scale images can be expanded to get </a:t>
            </a:r>
            <a:r>
              <a:rPr lang="en-GB" noProof="1"/>
              <a:t>coloure</a:t>
            </a:r>
            <a:r>
              <a:rPr lang="en-US" dirty="0"/>
              <a:t>d images in RGB format  where each pixel contains information regarding the intensity value in Channel-Red, Channel-Green and Channel-Blue.</a:t>
            </a:r>
          </a:p>
          <a:p>
            <a:pPr marL="269875" indent="-269875"/>
            <a:r>
              <a:rPr lang="en-US" dirty="0"/>
              <a:t>Let us now delve deep into PGM file formatting and handling PGM files in C.</a:t>
            </a:r>
          </a:p>
        </p:txBody>
      </p:sp>
    </p:spTree>
    <p:extLst>
      <p:ext uri="{BB962C8B-B14F-4D97-AF65-F5344CB8AC3E}">
        <p14:creationId xmlns:p14="http://schemas.microsoft.com/office/powerpoint/2010/main" val="42818273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807C163-87AF-4BC4-ADE2-4E5EAFEEE8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3F696E8E-5A50-4F12-9E0B-502F850615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2191999" cy="6861600"/>
            <a:chOff x="1" y="0"/>
            <a:chExt cx="12191999" cy="6861600"/>
          </a:xfrm>
        </p:grpSpPr>
        <p:sp>
          <p:nvSpPr>
            <p:cNvPr id="12" name="Rectangle 11">
              <a:extLst>
                <a:ext uri="{FF2B5EF4-FFF2-40B4-BE49-F238E27FC236}">
                  <a16:creationId xmlns:a16="http://schemas.microsoft.com/office/drawing/2014/main" id="{AB8A07F7-656D-4B06-860B-4290325213C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5D932A44-B2F8-4EA5-A529-D1EF350CB6F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A4211287-5AF6-4DE8-9550-CE2475D625B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935D3D5B-2BDE-4FFA-AD19-2A6FA11B44F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20" name="Rectangle 19">
                <a:extLst>
                  <a:ext uri="{FF2B5EF4-FFF2-40B4-BE49-F238E27FC236}">
                    <a16:creationId xmlns:a16="http://schemas.microsoft.com/office/drawing/2014/main" id="{65141913-6183-49C2-BACE-61AF501817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CBF2F32-98FF-4601-8322-C5E0724D9D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1AF3E2D8-35DA-4B2D-891A-A1594F7DB5D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18" name="Rectangle 17">
                <a:extLst>
                  <a:ext uri="{FF2B5EF4-FFF2-40B4-BE49-F238E27FC236}">
                    <a16:creationId xmlns:a16="http://schemas.microsoft.com/office/drawing/2014/main" id="{4543934E-E678-45FF-8C62-1EF71BABE7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59B54ED7-1C7F-4C59-B1CB-84D3D9C21C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6ABFC7E0-9992-4076-88C6-3354EB12EBA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 name="Rectangle 22">
            <a:extLst>
              <a:ext uri="{FF2B5EF4-FFF2-40B4-BE49-F238E27FC236}">
                <a16:creationId xmlns:a16="http://schemas.microsoft.com/office/drawing/2014/main" id="{19C03209-5BD8-4B0B-847E-430FFF592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bg2">
                  <a:alpha val="40000"/>
                </a:schemeClr>
              </a:gs>
              <a:gs pos="100000">
                <a:schemeClr val="bg2">
                  <a:alpha val="80000"/>
                </a:schemeClr>
              </a:gs>
            </a:gsLst>
            <a:lin ang="162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DCAD2567-4BE8-AE4B-7DFE-3C08054B1981}"/>
              </a:ext>
            </a:extLst>
          </p:cNvPr>
          <p:cNvSpPr>
            <a:spLocks noGrp="1"/>
          </p:cNvSpPr>
          <p:nvPr>
            <p:ph type="title"/>
          </p:nvPr>
        </p:nvSpPr>
        <p:spPr>
          <a:xfrm>
            <a:off x="540000" y="540000"/>
            <a:ext cx="4500561" cy="1953501"/>
          </a:xfrm>
        </p:spPr>
        <p:txBody>
          <a:bodyPr anchor="t">
            <a:normAutofit/>
          </a:bodyPr>
          <a:lstStyle/>
          <a:p>
            <a:r>
              <a:rPr lang="en-US" sz="4200" dirty="0"/>
              <a:t>       Handling with  PGM Files   </a:t>
            </a:r>
          </a:p>
        </p:txBody>
      </p:sp>
      <p:sp>
        <p:nvSpPr>
          <p:cNvPr id="3" name="Content Placeholder 2">
            <a:extLst>
              <a:ext uri="{FF2B5EF4-FFF2-40B4-BE49-F238E27FC236}">
                <a16:creationId xmlns:a16="http://schemas.microsoft.com/office/drawing/2014/main" id="{9837F10A-5E5B-B584-3C6B-5E234BD043CC}"/>
              </a:ext>
            </a:extLst>
          </p:cNvPr>
          <p:cNvSpPr>
            <a:spLocks noGrp="1"/>
          </p:cNvSpPr>
          <p:nvPr>
            <p:ph idx="1"/>
          </p:nvPr>
        </p:nvSpPr>
        <p:spPr>
          <a:xfrm>
            <a:off x="5232400" y="540000"/>
            <a:ext cx="6408738" cy="1998000"/>
          </a:xfrm>
        </p:spPr>
        <p:txBody>
          <a:bodyPr vert="horz" lIns="91440" tIns="45720" rIns="91440" bIns="45720" rtlCol="0" anchor="t">
            <a:noAutofit/>
          </a:bodyPr>
          <a:lstStyle/>
          <a:p>
            <a:pPr marL="269875" indent="-269875">
              <a:lnSpc>
                <a:spcPct val="115000"/>
              </a:lnSpc>
            </a:pPr>
            <a:r>
              <a:rPr lang="en-US" sz="1600" b="1" dirty="0">
                <a:ea typeface="+mn-lt"/>
                <a:cs typeface="+mn-lt"/>
              </a:rPr>
              <a:t>PGM</a:t>
            </a:r>
            <a:r>
              <a:rPr lang="en-US" sz="1600" dirty="0">
                <a:ea typeface="+mn-lt"/>
                <a:cs typeface="+mn-lt"/>
              </a:rPr>
              <a:t> stands for </a:t>
            </a:r>
            <a:r>
              <a:rPr lang="en-US" sz="1600" b="1" dirty="0">
                <a:ea typeface="+mn-lt"/>
                <a:cs typeface="+mn-lt"/>
              </a:rPr>
              <a:t>Portable Gray Map</a:t>
            </a:r>
            <a:r>
              <a:rPr lang="en-US" sz="1600" dirty="0">
                <a:ea typeface="+mn-lt"/>
                <a:cs typeface="+mn-lt"/>
              </a:rPr>
              <a:t>. Saving a 2D array in C as images in PNG, JPG or other formats would need a lot of effort to encode the data in the specified format before writing to a file.</a:t>
            </a:r>
          </a:p>
          <a:p>
            <a:pPr marL="269875" indent="-269875">
              <a:lnSpc>
                <a:spcPct val="115000"/>
              </a:lnSpc>
            </a:pPr>
            <a:r>
              <a:rPr lang="en-US" sz="1600" dirty="0">
                <a:ea typeface="+mn-lt"/>
                <a:cs typeface="+mn-lt"/>
              </a:rPr>
              <a:t>Each file starts with a two-byte magic number (in ASCII) that identifies the type of file it is (PBM, PGM, and PPM) and its encoding (ASCII or binary). The magic number is a capital P followed by a single-digit number.</a:t>
            </a:r>
          </a:p>
          <a:p>
            <a:pPr marL="269875" indent="-269875">
              <a:lnSpc>
                <a:spcPct val="115000"/>
              </a:lnSpc>
            </a:pPr>
            <a:r>
              <a:rPr lang="en-US" sz="1600" dirty="0">
                <a:ea typeface="+mn-lt"/>
                <a:cs typeface="+mn-lt"/>
              </a:rPr>
              <a:t>The ASCII formats allow for human readability and easy transfer to other platforms; the binary formats are more efficient in file size but may have native byte-order issues. In the binary formats, PGM uses 8 bits per pixel.</a:t>
            </a:r>
            <a:endParaRPr lang="en-US" sz="1600" dirty="0"/>
          </a:p>
          <a:p>
            <a:pPr marL="269875" indent="-269875">
              <a:lnSpc>
                <a:spcPct val="114999"/>
              </a:lnSpc>
            </a:pPr>
            <a:r>
              <a:rPr lang="en-US" sz="1600" dirty="0"/>
              <a:t>We will be using GIMP as our image viewer for PGM files.</a:t>
            </a:r>
          </a:p>
          <a:p>
            <a:pPr marL="269875" indent="-269875">
              <a:lnSpc>
                <a:spcPct val="115000"/>
              </a:lnSpc>
            </a:pPr>
            <a:endParaRPr lang="en-US" sz="1000"/>
          </a:p>
          <a:p>
            <a:pPr marL="269875" indent="-269875">
              <a:lnSpc>
                <a:spcPct val="115000"/>
              </a:lnSpc>
            </a:pPr>
            <a:endParaRPr lang="en-US" sz="1000"/>
          </a:p>
        </p:txBody>
      </p:sp>
      <p:pic>
        <p:nvPicPr>
          <p:cNvPr id="4" name="Picture 4" descr="Table&#10;&#10;Description automatically generated">
            <a:extLst>
              <a:ext uri="{FF2B5EF4-FFF2-40B4-BE49-F238E27FC236}">
                <a16:creationId xmlns:a16="http://schemas.microsoft.com/office/drawing/2014/main" id="{16BB083B-7C81-026E-A0EB-45C950661B46}"/>
              </a:ext>
            </a:extLst>
          </p:cNvPr>
          <p:cNvPicPr>
            <a:picLocks noChangeAspect="1"/>
          </p:cNvPicPr>
          <p:nvPr/>
        </p:nvPicPr>
        <p:blipFill>
          <a:blip r:embed="rId2">
            <a:alphaModFix/>
          </a:blip>
          <a:stretch>
            <a:fillRect/>
          </a:stretch>
        </p:blipFill>
        <p:spPr>
          <a:xfrm>
            <a:off x="604394" y="4844071"/>
            <a:ext cx="11101135" cy="1776180"/>
          </a:xfrm>
          <a:prstGeom prst="rect">
            <a:avLst/>
          </a:prstGeom>
        </p:spPr>
      </p:pic>
    </p:spTree>
    <p:extLst>
      <p:ext uri="{BB962C8B-B14F-4D97-AF65-F5344CB8AC3E}">
        <p14:creationId xmlns:p14="http://schemas.microsoft.com/office/powerpoint/2010/main" val="12367477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938EB-F7FD-D81B-2ABB-50EEAE31DD22}"/>
              </a:ext>
            </a:extLst>
          </p:cNvPr>
          <p:cNvSpPr>
            <a:spLocks noGrp="1"/>
          </p:cNvSpPr>
          <p:nvPr>
            <p:ph type="title"/>
          </p:nvPr>
        </p:nvSpPr>
        <p:spPr>
          <a:xfrm>
            <a:off x="540000" y="540000"/>
            <a:ext cx="11101135" cy="1068965"/>
          </a:xfrm>
        </p:spPr>
        <p:txBody>
          <a:bodyPr/>
          <a:lstStyle/>
          <a:p>
            <a:r>
              <a:rPr lang="en-US" dirty="0"/>
              <a:t>         Contents in PGM File</a:t>
            </a:r>
          </a:p>
        </p:txBody>
      </p:sp>
      <p:pic>
        <p:nvPicPr>
          <p:cNvPr id="4" name="Picture 4" descr="Graphical user interface, text, application, email&#10;&#10;Description automatically generated">
            <a:extLst>
              <a:ext uri="{FF2B5EF4-FFF2-40B4-BE49-F238E27FC236}">
                <a16:creationId xmlns:a16="http://schemas.microsoft.com/office/drawing/2014/main" id="{7EC1E45E-8350-FF4A-97F5-678D0C092602}"/>
              </a:ext>
            </a:extLst>
          </p:cNvPr>
          <p:cNvPicPr>
            <a:picLocks noGrp="1" noChangeAspect="1"/>
          </p:cNvPicPr>
          <p:nvPr>
            <p:ph idx="1"/>
          </p:nvPr>
        </p:nvPicPr>
        <p:blipFill>
          <a:blip r:embed="rId2"/>
          <a:stretch>
            <a:fillRect/>
          </a:stretch>
        </p:blipFill>
        <p:spPr>
          <a:xfrm>
            <a:off x="1370796" y="1612217"/>
            <a:ext cx="9267825" cy="4153570"/>
          </a:xfrm>
        </p:spPr>
      </p:pic>
    </p:spTree>
    <p:extLst>
      <p:ext uri="{BB962C8B-B14F-4D97-AF65-F5344CB8AC3E}">
        <p14:creationId xmlns:p14="http://schemas.microsoft.com/office/powerpoint/2010/main" val="12581391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391BF-254D-F2F0-5E65-D4C09A36806A}"/>
              </a:ext>
            </a:extLst>
          </p:cNvPr>
          <p:cNvSpPr>
            <a:spLocks noGrp="1"/>
          </p:cNvSpPr>
          <p:nvPr>
            <p:ph type="title"/>
          </p:nvPr>
        </p:nvSpPr>
        <p:spPr>
          <a:xfrm>
            <a:off x="540000" y="540000"/>
            <a:ext cx="11101135" cy="1530459"/>
          </a:xfrm>
        </p:spPr>
        <p:txBody>
          <a:bodyPr>
            <a:normAutofit fontScale="90000"/>
          </a:bodyPr>
          <a:lstStyle/>
          <a:p>
            <a:r>
              <a:rPr lang="en-US" dirty="0">
                <a:ea typeface="+mj-lt"/>
                <a:cs typeface="+mj-lt"/>
              </a:rPr>
              <a:t>Implementing a read and write subroutine in C</a:t>
            </a:r>
            <a:endParaRPr lang="en-US" dirty="0"/>
          </a:p>
        </p:txBody>
      </p:sp>
      <p:pic>
        <p:nvPicPr>
          <p:cNvPr id="4" name="Picture 4" descr="Text&#10;&#10;Description automatically generated">
            <a:extLst>
              <a:ext uri="{FF2B5EF4-FFF2-40B4-BE49-F238E27FC236}">
                <a16:creationId xmlns:a16="http://schemas.microsoft.com/office/drawing/2014/main" id="{8F5BA3FE-A935-455F-1236-B8FD18C44851}"/>
              </a:ext>
            </a:extLst>
          </p:cNvPr>
          <p:cNvPicPr>
            <a:picLocks noGrp="1" noChangeAspect="1"/>
          </p:cNvPicPr>
          <p:nvPr>
            <p:ph idx="1"/>
          </p:nvPr>
        </p:nvPicPr>
        <p:blipFill>
          <a:blip r:embed="rId2"/>
          <a:stretch>
            <a:fillRect/>
          </a:stretch>
        </p:blipFill>
        <p:spPr>
          <a:xfrm>
            <a:off x="545820" y="2861591"/>
            <a:ext cx="4800311" cy="3779837"/>
          </a:xfrm>
        </p:spPr>
      </p:pic>
      <p:sp>
        <p:nvSpPr>
          <p:cNvPr id="5" name="TextBox 4">
            <a:extLst>
              <a:ext uri="{FF2B5EF4-FFF2-40B4-BE49-F238E27FC236}">
                <a16:creationId xmlns:a16="http://schemas.microsoft.com/office/drawing/2014/main" id="{B3209212-16A0-CB57-9CF4-5913D4C80CCA}"/>
              </a:ext>
            </a:extLst>
          </p:cNvPr>
          <p:cNvSpPr txBox="1"/>
          <p:nvPr/>
        </p:nvSpPr>
        <p:spPr>
          <a:xfrm>
            <a:off x="550035" y="2280633"/>
            <a:ext cx="497714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1. Structure for handling the PGM file</a:t>
            </a:r>
          </a:p>
        </p:txBody>
      </p:sp>
      <p:cxnSp>
        <p:nvCxnSpPr>
          <p:cNvPr id="6" name="Straight Arrow Connector 5">
            <a:extLst>
              <a:ext uri="{FF2B5EF4-FFF2-40B4-BE49-F238E27FC236}">
                <a16:creationId xmlns:a16="http://schemas.microsoft.com/office/drawing/2014/main" id="{2416B329-ACB1-EF29-90D1-621CF0FA0D06}"/>
              </a:ext>
            </a:extLst>
          </p:cNvPr>
          <p:cNvCxnSpPr/>
          <p:nvPr/>
        </p:nvCxnSpPr>
        <p:spPr>
          <a:xfrm flipH="1" flipV="1">
            <a:off x="2424584" y="5027188"/>
            <a:ext cx="6040188" cy="19318"/>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7" name="Straight Arrow Connector 6">
            <a:extLst>
              <a:ext uri="{FF2B5EF4-FFF2-40B4-BE49-F238E27FC236}">
                <a16:creationId xmlns:a16="http://schemas.microsoft.com/office/drawing/2014/main" id="{F4B58257-427B-76A9-C514-5A48F04EEB2F}"/>
              </a:ext>
            </a:extLst>
          </p:cNvPr>
          <p:cNvCxnSpPr>
            <a:cxnSpLocks/>
          </p:cNvCxnSpPr>
          <p:nvPr/>
        </p:nvCxnSpPr>
        <p:spPr>
          <a:xfrm flipH="1">
            <a:off x="3390498" y="5336282"/>
            <a:ext cx="5085006" cy="5580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8" name="Straight Arrow Connector 7">
            <a:extLst>
              <a:ext uri="{FF2B5EF4-FFF2-40B4-BE49-F238E27FC236}">
                <a16:creationId xmlns:a16="http://schemas.microsoft.com/office/drawing/2014/main" id="{4020DDAF-8BC2-9684-884F-BBF19488E26C}"/>
              </a:ext>
            </a:extLst>
          </p:cNvPr>
          <p:cNvCxnSpPr>
            <a:cxnSpLocks/>
          </p:cNvCxnSpPr>
          <p:nvPr/>
        </p:nvCxnSpPr>
        <p:spPr>
          <a:xfrm flipH="1" flipV="1">
            <a:off x="3122189" y="5692596"/>
            <a:ext cx="5374781" cy="72979"/>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9" name="Straight Arrow Connector 8">
            <a:extLst>
              <a:ext uri="{FF2B5EF4-FFF2-40B4-BE49-F238E27FC236}">
                <a16:creationId xmlns:a16="http://schemas.microsoft.com/office/drawing/2014/main" id="{255C7B35-4AC8-1255-08DB-6646EEF4EC70}"/>
              </a:ext>
            </a:extLst>
          </p:cNvPr>
          <p:cNvCxnSpPr>
            <a:cxnSpLocks/>
          </p:cNvCxnSpPr>
          <p:nvPr/>
        </p:nvCxnSpPr>
        <p:spPr>
          <a:xfrm flipH="1" flipV="1">
            <a:off x="3218780" y="5939441"/>
            <a:ext cx="5256725" cy="51515"/>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0" name="Straight Arrow Connector 9">
            <a:extLst>
              <a:ext uri="{FF2B5EF4-FFF2-40B4-BE49-F238E27FC236}">
                <a16:creationId xmlns:a16="http://schemas.microsoft.com/office/drawing/2014/main" id="{D7CDC53F-7497-B52D-3026-E0124CA6FE33}"/>
              </a:ext>
            </a:extLst>
          </p:cNvPr>
          <p:cNvCxnSpPr>
            <a:cxnSpLocks/>
          </p:cNvCxnSpPr>
          <p:nvPr/>
        </p:nvCxnSpPr>
        <p:spPr>
          <a:xfrm flipH="1" flipV="1">
            <a:off x="3594416" y="6164824"/>
            <a:ext cx="4913288" cy="25542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1" name="TextBox 10">
            <a:extLst>
              <a:ext uri="{FF2B5EF4-FFF2-40B4-BE49-F238E27FC236}">
                <a16:creationId xmlns:a16="http://schemas.microsoft.com/office/drawing/2014/main" id="{3C9B2B70-21E3-2E74-3CFA-CE71950C37E2}"/>
              </a:ext>
            </a:extLst>
          </p:cNvPr>
          <p:cNvSpPr txBox="1"/>
          <p:nvPr/>
        </p:nvSpPr>
        <p:spPr>
          <a:xfrm>
            <a:off x="8505422" y="4829577"/>
            <a:ext cx="321971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t>Storing the type of file(</a:t>
            </a:r>
            <a:r>
              <a:rPr lang="en-US" sz="1600" noProof="1"/>
              <a:t>"Px\n"</a:t>
            </a:r>
            <a:r>
              <a:rPr lang="en-US" sz="1600" dirty="0"/>
              <a:t>).</a:t>
            </a:r>
          </a:p>
        </p:txBody>
      </p:sp>
      <p:sp>
        <p:nvSpPr>
          <p:cNvPr id="12" name="TextBox 11">
            <a:extLst>
              <a:ext uri="{FF2B5EF4-FFF2-40B4-BE49-F238E27FC236}">
                <a16:creationId xmlns:a16="http://schemas.microsoft.com/office/drawing/2014/main" id="{7A2D9D0F-385E-539E-3E49-DC0BF2F71F71}"/>
              </a:ext>
            </a:extLst>
          </p:cNvPr>
          <p:cNvSpPr txBox="1"/>
          <p:nvPr/>
        </p:nvSpPr>
        <p:spPr>
          <a:xfrm>
            <a:off x="8494690" y="5151548"/>
            <a:ext cx="3219718"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t>2D array storing the intensity value of each pixel.</a:t>
            </a:r>
          </a:p>
        </p:txBody>
      </p:sp>
      <p:sp>
        <p:nvSpPr>
          <p:cNvPr id="13" name="TextBox 12">
            <a:extLst>
              <a:ext uri="{FF2B5EF4-FFF2-40B4-BE49-F238E27FC236}">
                <a16:creationId xmlns:a16="http://schemas.microsoft.com/office/drawing/2014/main" id="{A6BC2DDF-DC19-DBDD-FF1E-8441DEFF4D29}"/>
              </a:ext>
            </a:extLst>
          </p:cNvPr>
          <p:cNvSpPr txBox="1"/>
          <p:nvPr/>
        </p:nvSpPr>
        <p:spPr>
          <a:xfrm>
            <a:off x="8494690" y="5623774"/>
            <a:ext cx="321971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t>Storing width of the file in pixels.</a:t>
            </a:r>
          </a:p>
        </p:txBody>
      </p:sp>
      <p:sp>
        <p:nvSpPr>
          <p:cNvPr id="14" name="TextBox 13">
            <a:extLst>
              <a:ext uri="{FF2B5EF4-FFF2-40B4-BE49-F238E27FC236}">
                <a16:creationId xmlns:a16="http://schemas.microsoft.com/office/drawing/2014/main" id="{4DF513E3-CB6B-10D2-AC2E-8BFD737E1F68}"/>
              </a:ext>
            </a:extLst>
          </p:cNvPr>
          <p:cNvSpPr txBox="1"/>
          <p:nvPr/>
        </p:nvSpPr>
        <p:spPr>
          <a:xfrm>
            <a:off x="8505422" y="5859886"/>
            <a:ext cx="3219718"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t>Storing height of the file in pixels.</a:t>
            </a:r>
          </a:p>
        </p:txBody>
      </p:sp>
      <p:sp>
        <p:nvSpPr>
          <p:cNvPr id="15" name="TextBox 14">
            <a:extLst>
              <a:ext uri="{FF2B5EF4-FFF2-40B4-BE49-F238E27FC236}">
                <a16:creationId xmlns:a16="http://schemas.microsoft.com/office/drawing/2014/main" id="{44C02AA5-97BB-410C-16E8-3ABE0F8DA359}"/>
              </a:ext>
            </a:extLst>
          </p:cNvPr>
          <p:cNvSpPr txBox="1"/>
          <p:nvPr/>
        </p:nvSpPr>
        <p:spPr>
          <a:xfrm>
            <a:off x="8473224" y="6278450"/>
            <a:ext cx="3219718"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t>Storing the maximum grayscale value of all the pixels in the file.</a:t>
            </a:r>
          </a:p>
        </p:txBody>
      </p:sp>
      <p:cxnSp>
        <p:nvCxnSpPr>
          <p:cNvPr id="16" name="Straight Arrow Connector 15">
            <a:extLst>
              <a:ext uri="{FF2B5EF4-FFF2-40B4-BE49-F238E27FC236}">
                <a16:creationId xmlns:a16="http://schemas.microsoft.com/office/drawing/2014/main" id="{C756A3BF-A796-E4F1-A2B3-345C30E693BC}"/>
              </a:ext>
            </a:extLst>
          </p:cNvPr>
          <p:cNvCxnSpPr/>
          <p:nvPr/>
        </p:nvCxnSpPr>
        <p:spPr>
          <a:xfrm>
            <a:off x="8622432" y="5139907"/>
            <a:ext cx="2983382" cy="22777"/>
          </a:xfrm>
          <a:prstGeom prst="straightConnector1">
            <a:avLst/>
          </a:prstGeom>
        </p:spPr>
        <p:style>
          <a:lnRef idx="3">
            <a:schemeClr val="accent2"/>
          </a:lnRef>
          <a:fillRef idx="0">
            <a:schemeClr val="accent2"/>
          </a:fillRef>
          <a:effectRef idx="2">
            <a:schemeClr val="accent2"/>
          </a:effectRef>
          <a:fontRef idx="minor">
            <a:schemeClr val="tx1"/>
          </a:fontRef>
        </p:style>
      </p:cxnSp>
      <p:cxnSp>
        <p:nvCxnSpPr>
          <p:cNvPr id="17" name="Straight Arrow Connector 16">
            <a:extLst>
              <a:ext uri="{FF2B5EF4-FFF2-40B4-BE49-F238E27FC236}">
                <a16:creationId xmlns:a16="http://schemas.microsoft.com/office/drawing/2014/main" id="{7EB7DA39-2B8B-A3C2-5416-4FC6047326DC}"/>
              </a:ext>
            </a:extLst>
          </p:cNvPr>
          <p:cNvCxnSpPr>
            <a:cxnSpLocks/>
          </p:cNvCxnSpPr>
          <p:nvPr/>
        </p:nvCxnSpPr>
        <p:spPr>
          <a:xfrm>
            <a:off x="8557341" y="5664958"/>
            <a:ext cx="3082343" cy="12881"/>
          </a:xfrm>
          <a:prstGeom prst="straightConnector1">
            <a:avLst/>
          </a:prstGeom>
        </p:spPr>
        <p:style>
          <a:lnRef idx="3">
            <a:schemeClr val="accent2"/>
          </a:lnRef>
          <a:fillRef idx="0">
            <a:schemeClr val="accent2"/>
          </a:fillRef>
          <a:effectRef idx="2">
            <a:schemeClr val="accent2"/>
          </a:effectRef>
          <a:fontRef idx="minor">
            <a:schemeClr val="tx1"/>
          </a:fontRef>
        </p:style>
      </p:cxnSp>
      <p:cxnSp>
        <p:nvCxnSpPr>
          <p:cNvPr id="18" name="Straight Arrow Connector 17">
            <a:extLst>
              <a:ext uri="{FF2B5EF4-FFF2-40B4-BE49-F238E27FC236}">
                <a16:creationId xmlns:a16="http://schemas.microsoft.com/office/drawing/2014/main" id="{8B68AA34-6E89-A8ED-F0E7-0C6E14DD2AFF}"/>
              </a:ext>
            </a:extLst>
          </p:cNvPr>
          <p:cNvCxnSpPr>
            <a:cxnSpLocks/>
          </p:cNvCxnSpPr>
          <p:nvPr/>
        </p:nvCxnSpPr>
        <p:spPr>
          <a:xfrm>
            <a:off x="8621735" y="5911803"/>
            <a:ext cx="3082343" cy="12881"/>
          </a:xfrm>
          <a:prstGeom prst="straightConnector1">
            <a:avLst/>
          </a:prstGeom>
        </p:spPr>
        <p:style>
          <a:lnRef idx="3">
            <a:schemeClr val="accent2"/>
          </a:lnRef>
          <a:fillRef idx="0">
            <a:schemeClr val="accent2"/>
          </a:fillRef>
          <a:effectRef idx="2">
            <a:schemeClr val="accent2"/>
          </a:effectRef>
          <a:fontRef idx="minor">
            <a:schemeClr val="tx1"/>
          </a:fontRef>
        </p:style>
      </p:cxnSp>
      <p:cxnSp>
        <p:nvCxnSpPr>
          <p:cNvPr id="19" name="Straight Arrow Connector 18">
            <a:extLst>
              <a:ext uri="{FF2B5EF4-FFF2-40B4-BE49-F238E27FC236}">
                <a16:creationId xmlns:a16="http://schemas.microsoft.com/office/drawing/2014/main" id="{8E36566E-EF4E-DB20-C32D-13515764FD08}"/>
              </a:ext>
            </a:extLst>
          </p:cNvPr>
          <p:cNvCxnSpPr>
            <a:cxnSpLocks/>
          </p:cNvCxnSpPr>
          <p:nvPr/>
        </p:nvCxnSpPr>
        <p:spPr>
          <a:xfrm>
            <a:off x="8535876" y="6351830"/>
            <a:ext cx="3082343" cy="12881"/>
          </a:xfrm>
          <a:prstGeom prst="straightConnector1">
            <a:avLst/>
          </a:prstGeom>
        </p:spPr>
        <p:style>
          <a:lnRef idx="3">
            <a:schemeClr val="accent2"/>
          </a:lnRef>
          <a:fillRef idx="0">
            <a:schemeClr val="accent2"/>
          </a:fillRef>
          <a:effectRef idx="2">
            <a:schemeClr val="accent2"/>
          </a:effectRef>
          <a:fontRef idx="minor">
            <a:schemeClr val="tx1"/>
          </a:fontRef>
        </p:style>
      </p:cxnSp>
      <p:cxnSp>
        <p:nvCxnSpPr>
          <p:cNvPr id="20" name="Straight Arrow Connector 19">
            <a:extLst>
              <a:ext uri="{FF2B5EF4-FFF2-40B4-BE49-F238E27FC236}">
                <a16:creationId xmlns:a16="http://schemas.microsoft.com/office/drawing/2014/main" id="{C17B563A-9157-41C7-4FBE-032B0995166A}"/>
              </a:ext>
            </a:extLst>
          </p:cNvPr>
          <p:cNvCxnSpPr>
            <a:cxnSpLocks/>
          </p:cNvCxnSpPr>
          <p:nvPr/>
        </p:nvCxnSpPr>
        <p:spPr>
          <a:xfrm>
            <a:off x="8568073" y="6791859"/>
            <a:ext cx="3082343" cy="12881"/>
          </a:xfrm>
          <a:prstGeom prst="straightConnector1">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7732497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Text&#10;&#10;Description automatically generated">
            <a:extLst>
              <a:ext uri="{FF2B5EF4-FFF2-40B4-BE49-F238E27FC236}">
                <a16:creationId xmlns:a16="http://schemas.microsoft.com/office/drawing/2014/main" id="{5558311A-F31C-BDC0-568F-5EC357560507}"/>
              </a:ext>
            </a:extLst>
          </p:cNvPr>
          <p:cNvPicPr>
            <a:picLocks noChangeAspect="1"/>
          </p:cNvPicPr>
          <p:nvPr/>
        </p:nvPicPr>
        <p:blipFill>
          <a:blip r:embed="rId2"/>
          <a:stretch>
            <a:fillRect/>
          </a:stretch>
        </p:blipFill>
        <p:spPr>
          <a:xfrm>
            <a:off x="302654" y="730075"/>
            <a:ext cx="4825284" cy="5365652"/>
          </a:xfrm>
          <a:prstGeom prst="rect">
            <a:avLst/>
          </a:prstGeom>
        </p:spPr>
      </p:pic>
      <p:sp>
        <p:nvSpPr>
          <p:cNvPr id="6" name="TextBox 5">
            <a:extLst>
              <a:ext uri="{FF2B5EF4-FFF2-40B4-BE49-F238E27FC236}">
                <a16:creationId xmlns:a16="http://schemas.microsoft.com/office/drawing/2014/main" id="{A3103064-A84F-614D-0D2B-ABFD8A8F26EB}"/>
              </a:ext>
            </a:extLst>
          </p:cNvPr>
          <p:cNvSpPr txBox="1"/>
          <p:nvPr/>
        </p:nvSpPr>
        <p:spPr>
          <a:xfrm>
            <a:off x="152936" y="177084"/>
            <a:ext cx="497714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2.  Function for ignoring comments in the file</a:t>
            </a:r>
          </a:p>
        </p:txBody>
      </p:sp>
      <p:cxnSp>
        <p:nvCxnSpPr>
          <p:cNvPr id="8" name="Straight Arrow Connector 7">
            <a:extLst>
              <a:ext uri="{FF2B5EF4-FFF2-40B4-BE49-F238E27FC236}">
                <a16:creationId xmlns:a16="http://schemas.microsoft.com/office/drawing/2014/main" id="{095396B3-B0EE-1407-F615-AAD468DA7064}"/>
              </a:ext>
            </a:extLst>
          </p:cNvPr>
          <p:cNvCxnSpPr/>
          <p:nvPr/>
        </p:nvCxnSpPr>
        <p:spPr>
          <a:xfrm>
            <a:off x="5942659" y="88141"/>
            <a:ext cx="45079" cy="6720623"/>
          </a:xfrm>
          <a:prstGeom prst="straightConnector1">
            <a:avLst/>
          </a:prstGeom>
        </p:spPr>
        <p:style>
          <a:lnRef idx="3">
            <a:schemeClr val="accent6"/>
          </a:lnRef>
          <a:fillRef idx="0">
            <a:schemeClr val="accent6"/>
          </a:fillRef>
          <a:effectRef idx="2">
            <a:schemeClr val="accent6"/>
          </a:effectRef>
          <a:fontRef idx="minor">
            <a:schemeClr val="tx1"/>
          </a:fontRef>
        </p:style>
      </p:cxnSp>
      <p:pic>
        <p:nvPicPr>
          <p:cNvPr id="9" name="Picture 9" descr="Text&#10;&#10;Description automatically generated">
            <a:extLst>
              <a:ext uri="{FF2B5EF4-FFF2-40B4-BE49-F238E27FC236}">
                <a16:creationId xmlns:a16="http://schemas.microsoft.com/office/drawing/2014/main" id="{206F922D-6159-1F41-59B4-32C8DB9BE4BF}"/>
              </a:ext>
            </a:extLst>
          </p:cNvPr>
          <p:cNvPicPr>
            <a:picLocks noChangeAspect="1"/>
          </p:cNvPicPr>
          <p:nvPr/>
        </p:nvPicPr>
        <p:blipFill>
          <a:blip r:embed="rId3"/>
          <a:stretch>
            <a:fillRect/>
          </a:stretch>
        </p:blipFill>
        <p:spPr>
          <a:xfrm>
            <a:off x="6030686" y="725831"/>
            <a:ext cx="5692238" cy="5356857"/>
          </a:xfrm>
          <a:prstGeom prst="rect">
            <a:avLst/>
          </a:prstGeom>
        </p:spPr>
      </p:pic>
      <p:sp>
        <p:nvSpPr>
          <p:cNvPr id="10" name="TextBox 9">
            <a:extLst>
              <a:ext uri="{FF2B5EF4-FFF2-40B4-BE49-F238E27FC236}">
                <a16:creationId xmlns:a16="http://schemas.microsoft.com/office/drawing/2014/main" id="{DB318FCC-33B4-3D55-92CE-A80631ABA6B3}"/>
              </a:ext>
            </a:extLst>
          </p:cNvPr>
          <p:cNvSpPr txBox="1"/>
          <p:nvPr/>
        </p:nvSpPr>
        <p:spPr>
          <a:xfrm>
            <a:off x="6031221" y="177084"/>
            <a:ext cx="497714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3.  Function for reading the PGM file</a:t>
            </a:r>
          </a:p>
        </p:txBody>
      </p:sp>
    </p:spTree>
    <p:extLst>
      <p:ext uri="{BB962C8B-B14F-4D97-AF65-F5344CB8AC3E}">
        <p14:creationId xmlns:p14="http://schemas.microsoft.com/office/powerpoint/2010/main" val="4101418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descr="Text&#10;&#10;Description automatically generated">
            <a:extLst>
              <a:ext uri="{FF2B5EF4-FFF2-40B4-BE49-F238E27FC236}">
                <a16:creationId xmlns:a16="http://schemas.microsoft.com/office/drawing/2014/main" id="{84C2CF06-B163-1EFA-3D85-F2D8A254AD7C}"/>
              </a:ext>
            </a:extLst>
          </p:cNvPr>
          <p:cNvPicPr>
            <a:picLocks noChangeAspect="1"/>
          </p:cNvPicPr>
          <p:nvPr/>
        </p:nvPicPr>
        <p:blipFill>
          <a:blip r:embed="rId2"/>
          <a:stretch>
            <a:fillRect/>
          </a:stretch>
        </p:blipFill>
        <p:spPr>
          <a:xfrm>
            <a:off x="122712" y="1302407"/>
            <a:ext cx="5556203" cy="4871901"/>
          </a:xfrm>
          <a:prstGeom prst="rect">
            <a:avLst/>
          </a:prstGeom>
        </p:spPr>
      </p:pic>
      <p:sp>
        <p:nvSpPr>
          <p:cNvPr id="9" name="TextBox 8">
            <a:extLst>
              <a:ext uri="{FF2B5EF4-FFF2-40B4-BE49-F238E27FC236}">
                <a16:creationId xmlns:a16="http://schemas.microsoft.com/office/drawing/2014/main" id="{7F6214F4-9107-2436-8168-3D91B58F380B}"/>
              </a:ext>
            </a:extLst>
          </p:cNvPr>
          <p:cNvSpPr txBox="1"/>
          <p:nvPr/>
        </p:nvSpPr>
        <p:spPr>
          <a:xfrm>
            <a:off x="123248" y="810435"/>
            <a:ext cx="497714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4.  Function for writing contents into PGM File</a:t>
            </a:r>
          </a:p>
        </p:txBody>
      </p:sp>
      <p:cxnSp>
        <p:nvCxnSpPr>
          <p:cNvPr id="10" name="Straight Arrow Connector 9">
            <a:extLst>
              <a:ext uri="{FF2B5EF4-FFF2-40B4-BE49-F238E27FC236}">
                <a16:creationId xmlns:a16="http://schemas.microsoft.com/office/drawing/2014/main" id="{D9D6AC22-F520-54CD-4884-500FC362F7E1}"/>
              </a:ext>
            </a:extLst>
          </p:cNvPr>
          <p:cNvCxnSpPr/>
          <p:nvPr/>
        </p:nvCxnSpPr>
        <p:spPr>
          <a:xfrm>
            <a:off x="5995059" y="161306"/>
            <a:ext cx="3960" cy="6584866"/>
          </a:xfrm>
          <a:prstGeom prst="straightConnector1">
            <a:avLst/>
          </a:prstGeom>
        </p:spPr>
        <p:style>
          <a:lnRef idx="3">
            <a:schemeClr val="accent6"/>
          </a:lnRef>
          <a:fillRef idx="0">
            <a:schemeClr val="accent6"/>
          </a:fillRef>
          <a:effectRef idx="2">
            <a:schemeClr val="accent6"/>
          </a:effectRef>
          <a:fontRef idx="minor">
            <a:schemeClr val="tx1"/>
          </a:fontRef>
        </p:style>
      </p:cxnSp>
      <p:cxnSp>
        <p:nvCxnSpPr>
          <p:cNvPr id="11" name="Straight Arrow Connector 10">
            <a:extLst>
              <a:ext uri="{FF2B5EF4-FFF2-40B4-BE49-F238E27FC236}">
                <a16:creationId xmlns:a16="http://schemas.microsoft.com/office/drawing/2014/main" id="{97733CD7-93B6-39CE-BC64-83D6DFEB811F}"/>
              </a:ext>
            </a:extLst>
          </p:cNvPr>
          <p:cNvCxnSpPr>
            <a:cxnSpLocks/>
          </p:cNvCxnSpPr>
          <p:nvPr/>
        </p:nvCxnSpPr>
        <p:spPr>
          <a:xfrm flipH="1">
            <a:off x="6226627" y="3417123"/>
            <a:ext cx="5874326" cy="23751"/>
          </a:xfrm>
          <a:prstGeom prst="straightConnector1">
            <a:avLst/>
          </a:prstGeom>
        </p:spPr>
        <p:style>
          <a:lnRef idx="3">
            <a:schemeClr val="accent6"/>
          </a:lnRef>
          <a:fillRef idx="0">
            <a:schemeClr val="accent6"/>
          </a:fillRef>
          <a:effectRef idx="2">
            <a:schemeClr val="accent6"/>
          </a:effectRef>
          <a:fontRef idx="minor">
            <a:schemeClr val="tx1"/>
          </a:fontRef>
        </p:style>
      </p:cxnSp>
      <p:pic>
        <p:nvPicPr>
          <p:cNvPr id="12" name="Picture 12" descr="Text&#10;&#10;Description automatically generated">
            <a:extLst>
              <a:ext uri="{FF2B5EF4-FFF2-40B4-BE49-F238E27FC236}">
                <a16:creationId xmlns:a16="http://schemas.microsoft.com/office/drawing/2014/main" id="{1C2E652F-A9A9-89FF-7DB5-3BE9294F7497}"/>
              </a:ext>
            </a:extLst>
          </p:cNvPr>
          <p:cNvPicPr>
            <a:picLocks noChangeAspect="1"/>
          </p:cNvPicPr>
          <p:nvPr/>
        </p:nvPicPr>
        <p:blipFill>
          <a:blip r:embed="rId3"/>
          <a:stretch>
            <a:fillRect/>
          </a:stretch>
        </p:blipFill>
        <p:spPr>
          <a:xfrm>
            <a:off x="6228608" y="3808786"/>
            <a:ext cx="4019796" cy="2941572"/>
          </a:xfrm>
          <a:prstGeom prst="rect">
            <a:avLst/>
          </a:prstGeom>
        </p:spPr>
      </p:pic>
      <p:pic>
        <p:nvPicPr>
          <p:cNvPr id="13" name="Picture 13" descr="Text&#10;&#10;Description automatically generated">
            <a:extLst>
              <a:ext uri="{FF2B5EF4-FFF2-40B4-BE49-F238E27FC236}">
                <a16:creationId xmlns:a16="http://schemas.microsoft.com/office/drawing/2014/main" id="{C93836AC-DFE3-9F48-F865-01C954B7C316}"/>
              </a:ext>
            </a:extLst>
          </p:cNvPr>
          <p:cNvPicPr>
            <a:picLocks noChangeAspect="1"/>
          </p:cNvPicPr>
          <p:nvPr/>
        </p:nvPicPr>
        <p:blipFill>
          <a:blip r:embed="rId4"/>
          <a:stretch>
            <a:fillRect/>
          </a:stretch>
        </p:blipFill>
        <p:spPr>
          <a:xfrm>
            <a:off x="6228607" y="371250"/>
            <a:ext cx="3713018" cy="3008124"/>
          </a:xfrm>
          <a:prstGeom prst="rect">
            <a:avLst/>
          </a:prstGeom>
        </p:spPr>
      </p:pic>
      <p:sp>
        <p:nvSpPr>
          <p:cNvPr id="14" name="TextBox 13">
            <a:extLst>
              <a:ext uri="{FF2B5EF4-FFF2-40B4-BE49-F238E27FC236}">
                <a16:creationId xmlns:a16="http://schemas.microsoft.com/office/drawing/2014/main" id="{9FB11F62-DB64-B1C6-8F82-484F680AFE59}"/>
              </a:ext>
            </a:extLst>
          </p:cNvPr>
          <p:cNvSpPr txBox="1"/>
          <p:nvPr/>
        </p:nvSpPr>
        <p:spPr>
          <a:xfrm>
            <a:off x="6130183" y="3442799"/>
            <a:ext cx="497714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6.  Main Function</a:t>
            </a:r>
          </a:p>
        </p:txBody>
      </p:sp>
      <p:sp>
        <p:nvSpPr>
          <p:cNvPr id="15" name="TextBox 14">
            <a:extLst>
              <a:ext uri="{FF2B5EF4-FFF2-40B4-BE49-F238E27FC236}">
                <a16:creationId xmlns:a16="http://schemas.microsoft.com/office/drawing/2014/main" id="{BFF3F1A6-DCDB-91E3-E0EF-238C14818A80}"/>
              </a:ext>
            </a:extLst>
          </p:cNvPr>
          <p:cNvSpPr txBox="1"/>
          <p:nvPr/>
        </p:nvSpPr>
        <p:spPr>
          <a:xfrm>
            <a:off x="10291947" y="1100941"/>
            <a:ext cx="1682337"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5. Printing Image Details of the given File.</a:t>
            </a:r>
          </a:p>
        </p:txBody>
      </p:sp>
    </p:spTree>
    <p:extLst>
      <p:ext uri="{BB962C8B-B14F-4D97-AF65-F5344CB8AC3E}">
        <p14:creationId xmlns:p14="http://schemas.microsoft.com/office/powerpoint/2010/main" val="3924293436"/>
      </p:ext>
    </p:extLst>
  </p:cSld>
  <p:clrMapOvr>
    <a:masterClrMapping/>
  </p:clrMapOvr>
</p:sld>
</file>

<file path=ppt/theme/theme1.xml><?xml version="1.0" encoding="utf-8"?>
<a:theme xmlns:a="http://schemas.openxmlformats.org/drawingml/2006/main" name="GlowVTI">
  <a:themeElements>
    <a:clrScheme name="AnalogousFromDarkSeedLeftStep">
      <a:dk1>
        <a:srgbClr val="000000"/>
      </a:dk1>
      <a:lt1>
        <a:srgbClr val="FFFFFF"/>
      </a:lt1>
      <a:dk2>
        <a:srgbClr val="221B33"/>
      </a:dk2>
      <a:lt2>
        <a:srgbClr val="F0F3F1"/>
      </a:lt2>
      <a:accent1>
        <a:srgbClr val="E729A7"/>
      </a:accent1>
      <a:accent2>
        <a:srgbClr val="C517D5"/>
      </a:accent2>
      <a:accent3>
        <a:srgbClr val="8829E7"/>
      </a:accent3>
      <a:accent4>
        <a:srgbClr val="3C2DD9"/>
      </a:accent4>
      <a:accent5>
        <a:srgbClr val="2968E7"/>
      </a:accent5>
      <a:accent6>
        <a:srgbClr val="17A5D5"/>
      </a:accent6>
      <a:hlink>
        <a:srgbClr val="3F54BF"/>
      </a:hlink>
      <a:folHlink>
        <a:srgbClr val="7F7F7F"/>
      </a:folHlink>
    </a:clrScheme>
    <a:fontScheme name="Blur">
      <a:majorFont>
        <a:latin typeface="Bell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lowVTI" id="{D5B5AA20-F6D3-43B8-AF6B-ECAF69256418}" vid="{93025AB5-1D44-4CD3-9BC3-729F6E11E040}"/>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31</Slides>
  <Notes>0</Notes>
  <HiddenSlides>0</HiddenSlides>
  <MMClips>0</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GlowVTI</vt:lpstr>
      <vt:lpstr>Image Processing in C</vt:lpstr>
      <vt:lpstr>Index</vt:lpstr>
      <vt:lpstr> Introduction to Image Processing</vt:lpstr>
      <vt:lpstr>   Concept of Gray-Scale Images</vt:lpstr>
      <vt:lpstr>       Handling with  PGM Files   </vt:lpstr>
      <vt:lpstr>         Contents in PGM File</vt:lpstr>
      <vt:lpstr>Implementing a read and write subroutine in C</vt:lpstr>
      <vt:lpstr>PowerPoint Presentation</vt:lpstr>
      <vt:lpstr>PowerPoint Presentation</vt:lpstr>
      <vt:lpstr>Testcase 01: </vt:lpstr>
      <vt:lpstr>Testcase 02: </vt:lpstr>
      <vt:lpstr>Testcase 03: </vt:lpstr>
      <vt:lpstr>Concept of kernels and filters in image processing</vt:lpstr>
      <vt:lpstr>PowerPoint Presentation</vt:lpstr>
      <vt:lpstr>Developing an Average Filter Kernel in C</vt:lpstr>
      <vt:lpstr>Filter Function</vt:lpstr>
      <vt:lpstr>Testcase 01: </vt:lpstr>
      <vt:lpstr>Testcase 02: </vt:lpstr>
      <vt:lpstr>Testcase 03: </vt:lpstr>
      <vt:lpstr>3x3 Filter kernel: </vt:lpstr>
      <vt:lpstr>5x5 Filter kernel: </vt:lpstr>
      <vt:lpstr>7x7 Filter kernel: </vt:lpstr>
      <vt:lpstr>Developing a Median Filter Kernel in C</vt:lpstr>
      <vt:lpstr>Filter Function</vt:lpstr>
      <vt:lpstr>Testcase 01: </vt:lpstr>
      <vt:lpstr>Testcase 02: </vt:lpstr>
      <vt:lpstr>Testcase 03: </vt:lpstr>
      <vt:lpstr>3x3 Filter kernel: </vt:lpstr>
      <vt:lpstr>5x5 Filter kernel: </vt:lpstr>
      <vt:lpstr>7x7 Filter kernel: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792</cp:revision>
  <dcterms:created xsi:type="dcterms:W3CDTF">2022-12-03T22:11:24Z</dcterms:created>
  <dcterms:modified xsi:type="dcterms:W3CDTF">2022-12-14T08:11:06Z</dcterms:modified>
</cp:coreProperties>
</file>

<file path=docProps/thumbnail.jpeg>
</file>